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2"/>
  </p:notesMasterIdLst>
  <p:sldIdLst>
    <p:sldId id="276" r:id="rId2"/>
    <p:sldId id="318" r:id="rId3"/>
    <p:sldId id="296" r:id="rId4"/>
    <p:sldId id="297" r:id="rId5"/>
    <p:sldId id="342" r:id="rId6"/>
    <p:sldId id="343" r:id="rId7"/>
    <p:sldId id="298" r:id="rId8"/>
    <p:sldId id="316" r:id="rId9"/>
    <p:sldId id="317" r:id="rId10"/>
    <p:sldId id="314" r:id="rId11"/>
    <p:sldId id="315" r:id="rId12"/>
    <p:sldId id="341" r:id="rId13"/>
    <p:sldId id="284" r:id="rId14"/>
    <p:sldId id="278" r:id="rId15"/>
    <p:sldId id="280" r:id="rId16"/>
    <p:sldId id="282" r:id="rId17"/>
    <p:sldId id="301" r:id="rId18"/>
    <p:sldId id="299" r:id="rId19"/>
    <p:sldId id="283" r:id="rId20"/>
    <p:sldId id="354" r:id="rId21"/>
    <p:sldId id="344" r:id="rId22"/>
    <p:sldId id="345" r:id="rId23"/>
    <p:sldId id="346" r:id="rId24"/>
    <p:sldId id="353" r:id="rId25"/>
    <p:sldId id="334" r:id="rId26"/>
    <p:sldId id="335" r:id="rId27"/>
    <p:sldId id="336" r:id="rId28"/>
    <p:sldId id="337" r:id="rId29"/>
    <p:sldId id="338" r:id="rId30"/>
    <p:sldId id="339" r:id="rId31"/>
    <p:sldId id="340" r:id="rId32"/>
    <p:sldId id="347" r:id="rId33"/>
    <p:sldId id="348" r:id="rId34"/>
    <p:sldId id="349" r:id="rId35"/>
    <p:sldId id="350" r:id="rId36"/>
    <p:sldId id="351" r:id="rId37"/>
    <p:sldId id="352" r:id="rId38"/>
    <p:sldId id="355" r:id="rId39"/>
    <p:sldId id="304" r:id="rId40"/>
    <p:sldId id="319" r:id="rId41"/>
    <p:sldId id="320" r:id="rId42"/>
    <p:sldId id="321" r:id="rId43"/>
    <p:sldId id="327" r:id="rId44"/>
    <p:sldId id="322" r:id="rId45"/>
    <p:sldId id="323" r:id="rId46"/>
    <p:sldId id="324" r:id="rId47"/>
    <p:sldId id="325" r:id="rId48"/>
    <p:sldId id="326" r:id="rId49"/>
    <p:sldId id="306" r:id="rId50"/>
    <p:sldId id="328" r:id="rId51"/>
    <p:sldId id="329" r:id="rId52"/>
    <p:sldId id="330" r:id="rId53"/>
    <p:sldId id="331" r:id="rId54"/>
    <p:sldId id="287" r:id="rId55"/>
    <p:sldId id="288" r:id="rId56"/>
    <p:sldId id="289" r:id="rId57"/>
    <p:sldId id="332" r:id="rId58"/>
    <p:sldId id="291" r:id="rId59"/>
    <p:sldId id="292" r:id="rId60"/>
    <p:sldId id="271"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9" autoAdjust="0"/>
    <p:restoredTop sz="94662"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48" y="146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tr-TR"/>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tr-TR"/>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tr-TR"/>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120FB7E9-30F2-40E0-A403-834E1B01B6E9}" type="slidenum">
              <a:rPr lang="tr-TR"/>
              <a:pPr>
                <a:defRPr/>
              </a:pPr>
              <a:t>‹#›</a:t>
            </a:fld>
            <a:endParaRPr lang="tr-TR"/>
          </a:p>
        </p:txBody>
      </p:sp>
    </p:spTree>
    <p:extLst>
      <p:ext uri="{BB962C8B-B14F-4D97-AF65-F5344CB8AC3E}">
        <p14:creationId xmlns:p14="http://schemas.microsoft.com/office/powerpoint/2010/main" xmlns="" val="3664932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E3FEA9A-2B07-43A3-BE80-DA6DBDC463D0}" type="slidenum">
              <a:rPr lang="tr-TR"/>
              <a:pPr/>
              <a:t>1</a:t>
            </a:fld>
            <a:endParaRPr lang="tr-T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89CCAD2-1D81-4791-9BF1-63FAF6DC13FF}" type="slidenum">
              <a:rPr lang="tr-TR"/>
              <a:pPr/>
              <a:t>13</a:t>
            </a:fld>
            <a:endParaRPr lang="tr-T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2B408A1-1D22-48BA-A915-CF40E035D94F}" type="slidenum">
              <a:rPr lang="tr-TR"/>
              <a:pPr/>
              <a:t>14</a:t>
            </a:fld>
            <a:endParaRPr lang="tr-T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B930B0D-9BF3-424D-A24C-F5C4A8A12619}" type="slidenum">
              <a:rPr lang="tr-TR"/>
              <a:pPr/>
              <a:t>15</a:t>
            </a:fld>
            <a:endParaRPr lang="tr-T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036C382-D9E3-4EC7-AD14-C0D0ED5539E6}" type="slidenum">
              <a:rPr lang="tr-TR"/>
              <a:pPr/>
              <a:t>16</a:t>
            </a:fld>
            <a:endParaRPr lang="tr-T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3EA166C7-B6EC-4445-9292-298041AE82C5}" type="slidenum">
              <a:rPr lang="tr-TR"/>
              <a:pPr/>
              <a:t>17</a:t>
            </a:fld>
            <a:endParaRPr lang="tr-T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74ECAEDE-9A4B-4E8B-92C0-6AA86DB5C759}" type="slidenum">
              <a:rPr lang="tr-TR"/>
              <a:pPr/>
              <a:t>18</a:t>
            </a:fld>
            <a:endParaRPr lang="tr-T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7A323E6-C699-4ECA-82A3-262FB11F809D}" type="slidenum">
              <a:rPr lang="tr-TR"/>
              <a:pPr/>
              <a:t>19</a:t>
            </a:fld>
            <a:endParaRPr lang="tr-T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Slayt Görüntüsü Yer Tutucusu"/>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6" name="2 Not Yer Tutucusu"/>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tr-TR" altLang="tr-TR" smtClean="0"/>
          </a:p>
        </p:txBody>
      </p:sp>
      <p:sp>
        <p:nvSpPr>
          <p:cNvPr id="26627" name="3 Slayt Numarası Yer Tutucusu"/>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3CD426E-9844-469E-A2A5-5341A3E8A837}" type="slidenum">
              <a:rPr lang="tr-TR" altLang="tr-TR"/>
              <a:pPr fontAlgn="base">
                <a:spcBef>
                  <a:spcPct val="0"/>
                </a:spcBef>
                <a:spcAft>
                  <a:spcPct val="0"/>
                </a:spcAft>
              </a:pPr>
              <a:t>24</a:t>
            </a:fld>
            <a:endParaRPr lang="tr-TR" alt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120FB7E9-30F2-40E0-A403-834E1B01B6E9}" type="slidenum">
              <a:rPr lang="tr-TR" smtClean="0"/>
              <a:pPr>
                <a:defRPr/>
              </a:pPr>
              <a:t>38</a:t>
            </a:fld>
            <a:endParaRPr lang="tr-TR"/>
          </a:p>
        </p:txBody>
      </p:sp>
    </p:spTree>
    <p:extLst>
      <p:ext uri="{BB962C8B-B14F-4D97-AF65-F5344CB8AC3E}">
        <p14:creationId xmlns:p14="http://schemas.microsoft.com/office/powerpoint/2010/main" xmlns="" val="3318829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13CF29C6-93E1-463A-8745-13CAB2533D12}" type="slidenum">
              <a:rPr lang="tr-TR"/>
              <a:pPr/>
              <a:t>39</a:t>
            </a:fld>
            <a:endParaRPr lang="tr-T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1CFEAB8-4FD0-4D85-BE52-6417F03E677D}" type="slidenum">
              <a:rPr lang="tr-TR"/>
              <a:pPr/>
              <a:t>2</a:t>
            </a:fld>
            <a:endParaRPr lang="tr-T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CE6CB38E-0ADA-49F6-887A-DE29DFDA67CB}" type="slidenum">
              <a:rPr lang="tr-TR"/>
              <a:pPr/>
              <a:t>40</a:t>
            </a:fld>
            <a:endParaRPr lang="tr-T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8148AD9C-EA94-432F-8D5A-737D41566BF5}" type="slidenum">
              <a:rPr lang="tr-TR"/>
              <a:pPr/>
              <a:t>41</a:t>
            </a:fld>
            <a:endParaRPr lang="tr-T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F5CAD2DE-11B3-4C98-B228-666F6F50E691}" type="slidenum">
              <a:rPr lang="tr-TR"/>
              <a:pPr/>
              <a:t>42</a:t>
            </a:fld>
            <a:endParaRPr lang="tr-T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B4C3AE75-ABE5-44D5-8342-780ED1C687AC}" type="slidenum">
              <a:rPr lang="tr-TR"/>
              <a:pPr/>
              <a:t>43</a:t>
            </a:fld>
            <a:endParaRPr lang="tr-T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6D4A3A1-6F6E-4FFD-99E0-90ABE0E7D947}" type="slidenum">
              <a:rPr lang="tr-TR"/>
              <a:pPr/>
              <a:t>44</a:t>
            </a:fld>
            <a:endParaRPr lang="tr-T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6A94F771-44CC-4C32-8A2D-ED83029C8394}" type="slidenum">
              <a:rPr lang="tr-TR"/>
              <a:pPr/>
              <a:t>45</a:t>
            </a:fld>
            <a:endParaRPr lang="tr-T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1C8C41E-16B2-4966-AAF3-F39100851356}" type="slidenum">
              <a:rPr lang="tr-TR"/>
              <a:pPr/>
              <a:t>46</a:t>
            </a:fld>
            <a:endParaRPr lang="tr-T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0E698FF-A65D-4F11-90BB-87E5E1E8A117}" type="slidenum">
              <a:rPr lang="tr-TR"/>
              <a:pPr/>
              <a:t>47</a:t>
            </a:fld>
            <a:endParaRPr lang="tr-T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E1EE74F-9E60-43F0-85D6-FA3F143E8164}" type="slidenum">
              <a:rPr lang="tr-TR"/>
              <a:pPr/>
              <a:t>48</a:t>
            </a:fld>
            <a:endParaRPr lang="tr-T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9C0C4450-1B3F-4590-94CD-FAD89738AE6A}" type="slidenum">
              <a:rPr lang="tr-TR"/>
              <a:pPr/>
              <a:t>49</a:t>
            </a:fld>
            <a:endParaRPr lang="tr-T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804F851-BD6A-4990-BF4B-0563CA942E0D}" type="slidenum">
              <a:rPr lang="tr-TR"/>
              <a:pPr/>
              <a:t>3</a:t>
            </a:fld>
            <a:endParaRPr lang="tr-T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4AE9812F-7430-46D8-9BD6-19473713B179}" type="slidenum">
              <a:rPr lang="tr-TR"/>
              <a:pPr/>
              <a:t>50</a:t>
            </a:fld>
            <a:endParaRPr lang="tr-T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40940CDC-F908-4CC5-9783-B5CE46311E05}" type="slidenum">
              <a:rPr lang="tr-TR"/>
              <a:pPr/>
              <a:t>51</a:t>
            </a:fld>
            <a:endParaRPr lang="tr-T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69B49674-362F-48FC-9AC8-2287A91F4AE6}" type="slidenum">
              <a:rPr lang="tr-TR"/>
              <a:pPr/>
              <a:t>52</a:t>
            </a:fld>
            <a:endParaRPr lang="tr-T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495C5DA3-B7D6-4D20-A10C-5BE300120242}" type="slidenum">
              <a:rPr lang="tr-TR"/>
              <a:pPr/>
              <a:t>53</a:t>
            </a:fld>
            <a:endParaRPr lang="tr-T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03F357BF-A6C0-410D-A138-1041652E6473}" type="slidenum">
              <a:rPr lang="tr-TR"/>
              <a:pPr/>
              <a:t>54</a:t>
            </a:fld>
            <a:endParaRPr lang="tr-T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A5E2004A-AB4B-43C8-82C4-CC2F569BF86D}" type="slidenum">
              <a:rPr lang="tr-TR"/>
              <a:pPr/>
              <a:t>55</a:t>
            </a:fld>
            <a:endParaRPr lang="tr-T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04C8A041-D700-4FDC-9239-C543EE796564}" type="slidenum">
              <a:rPr lang="tr-TR"/>
              <a:pPr/>
              <a:t>56</a:t>
            </a:fld>
            <a:endParaRPr lang="tr-T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2FC95A2B-4473-462F-9C64-67C3BAA6B152}" type="slidenum">
              <a:rPr lang="tr-TR"/>
              <a:pPr/>
              <a:t>57</a:t>
            </a:fld>
            <a:endParaRPr lang="tr-T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DDB55894-D2AB-49DE-87A2-DCD8437FD996}" type="slidenum">
              <a:rPr lang="tr-TR"/>
              <a:pPr/>
              <a:t>58</a:t>
            </a:fld>
            <a:endParaRPr lang="tr-T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A7AD6F6C-EF7C-4D56-A796-5AA99CFDA4E5}" type="slidenum">
              <a:rPr lang="tr-TR"/>
              <a:pPr/>
              <a:t>59</a:t>
            </a:fld>
            <a:endParaRPr lang="tr-T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FFD9546-BA7F-4C64-A021-56D6EC3FB31A}" type="slidenum">
              <a:rPr lang="tr-TR"/>
              <a:pPr/>
              <a:t>4</a:t>
            </a:fld>
            <a:endParaRPr lang="tr-T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B2E0B85D-FF13-4E97-99BD-9A5FC0FE3396}" type="slidenum">
              <a:rPr lang="tr-TR"/>
              <a:pPr/>
              <a:t>60</a:t>
            </a:fld>
            <a:endParaRPr lang="tr-T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EABDA8F-3197-4B2B-AC48-10BE7FBB331A}" type="slidenum">
              <a:rPr lang="tr-TR"/>
              <a:pPr/>
              <a:t>7</a:t>
            </a:fld>
            <a:endParaRPr lang="tr-T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0A3C36F-7F25-461A-BD56-5C5D4F21D4D5}" type="slidenum">
              <a:rPr lang="tr-TR"/>
              <a:pPr/>
              <a:t>8</a:t>
            </a:fld>
            <a:endParaRPr lang="tr-T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AB6CE34-6B61-460D-BBD7-E9E7F6484C44}" type="slidenum">
              <a:rPr lang="tr-TR"/>
              <a:pPr/>
              <a:t>9</a:t>
            </a:fld>
            <a:endParaRPr lang="tr-T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E4C9ECA-5F50-498B-92AB-C21FB9756198}" type="slidenum">
              <a:rPr lang="tr-TR"/>
              <a:pPr/>
              <a:t>10</a:t>
            </a:fld>
            <a:endParaRPr lang="tr-T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4417978-6224-4E06-B0A7-3740988ED2C0}" type="slidenum">
              <a:rPr lang="tr-TR"/>
              <a:pPr/>
              <a:t>11</a:t>
            </a:fld>
            <a:endParaRPr lang="tr-T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tr-TR"/>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tr-TR"/>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tr-TR"/>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tr-TR"/>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tr-TR"/>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tr-TR"/>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tr-TR"/>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tr-TR"/>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tr-TR"/>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tr-TR"/>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tr-TR"/>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tr-TR"/>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tr-TR"/>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tr-TR"/>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tr-TR"/>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tr-TR"/>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tr-TR"/>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tr-TR"/>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tr-TR"/>
          </a:p>
        </p:txBody>
      </p:sp>
      <p:sp>
        <p:nvSpPr>
          <p:cNvPr id="64515"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tr-TR"/>
              <a:t>Asıl başlık stili için tıklatın</a:t>
            </a:r>
          </a:p>
        </p:txBody>
      </p:sp>
      <p:sp>
        <p:nvSpPr>
          <p:cNvPr id="64516"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tr-TR"/>
              <a:t>Asıl alt başlık stilini düzenlemek için tıklatın</a:t>
            </a:r>
          </a:p>
        </p:txBody>
      </p:sp>
      <p:sp>
        <p:nvSpPr>
          <p:cNvPr id="27" name="Rectangle 5"/>
          <p:cNvSpPr>
            <a:spLocks noGrp="1" noChangeArrowheads="1"/>
          </p:cNvSpPr>
          <p:nvPr>
            <p:ph type="dt" sz="half" idx="10"/>
          </p:nvPr>
        </p:nvSpPr>
        <p:spPr>
          <a:xfrm>
            <a:off x="685800" y="6248400"/>
            <a:ext cx="1905000" cy="457200"/>
          </a:xfrm>
        </p:spPr>
        <p:txBody>
          <a:bodyPr/>
          <a:lstStyle>
            <a:lvl1pPr>
              <a:defRPr smtClean="0"/>
            </a:lvl1pPr>
          </a:lstStyle>
          <a:p>
            <a:pPr>
              <a:defRPr/>
            </a:pPr>
            <a:endParaRPr lang="tr-TR"/>
          </a:p>
        </p:txBody>
      </p:sp>
      <p:sp>
        <p:nvSpPr>
          <p:cNvPr id="28" name="Rectangle 6"/>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tr-TR"/>
          </a:p>
        </p:txBody>
      </p:sp>
      <p:sp>
        <p:nvSpPr>
          <p:cNvPr id="29" name="Rectangle 7"/>
          <p:cNvSpPr>
            <a:spLocks noGrp="1" noChangeArrowheads="1"/>
          </p:cNvSpPr>
          <p:nvPr>
            <p:ph type="sldNum" sz="quarter" idx="12"/>
          </p:nvPr>
        </p:nvSpPr>
        <p:spPr>
          <a:xfrm>
            <a:off x="6553200" y="6248400"/>
            <a:ext cx="1905000" cy="457200"/>
          </a:xfrm>
        </p:spPr>
        <p:txBody>
          <a:bodyPr/>
          <a:lstStyle>
            <a:lvl1pPr>
              <a:defRPr smtClean="0"/>
            </a:lvl1pPr>
          </a:lstStyle>
          <a:p>
            <a:pPr>
              <a:defRPr/>
            </a:pPr>
            <a:fld id="{2937A943-D5AE-4279-ACA3-34DAFC363194}"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p>
        </p:txBody>
      </p:sp>
      <p:sp>
        <p:nvSpPr>
          <p:cNvPr id="5" name="Rectangle 6"/>
          <p:cNvSpPr>
            <a:spLocks noGrp="1" noChangeArrowheads="1"/>
          </p:cNvSpPr>
          <p:nvPr>
            <p:ph type="ftr" sz="quarter" idx="11"/>
          </p:nvPr>
        </p:nvSpPr>
        <p:spPr>
          <a:ln/>
        </p:spPr>
        <p:txBody>
          <a:bodyPr/>
          <a:lstStyle>
            <a:lvl1pPr>
              <a:defRPr/>
            </a:lvl1pPr>
          </a:lstStyle>
          <a:p>
            <a:pPr>
              <a:defRPr/>
            </a:pPr>
            <a:endParaRPr lang="tr-TR"/>
          </a:p>
        </p:txBody>
      </p:sp>
      <p:sp>
        <p:nvSpPr>
          <p:cNvPr id="6" name="Rectangle 7"/>
          <p:cNvSpPr>
            <a:spLocks noGrp="1" noChangeArrowheads="1"/>
          </p:cNvSpPr>
          <p:nvPr>
            <p:ph type="sldNum" sz="quarter" idx="12"/>
          </p:nvPr>
        </p:nvSpPr>
        <p:spPr>
          <a:ln/>
        </p:spPr>
        <p:txBody>
          <a:bodyPr/>
          <a:lstStyle>
            <a:lvl1pPr>
              <a:defRPr/>
            </a:lvl1pPr>
          </a:lstStyle>
          <a:p>
            <a:pPr>
              <a:defRPr/>
            </a:pPr>
            <a:fld id="{25471DF3-4819-4820-9DC2-68E7086CBE1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457950" y="152400"/>
            <a:ext cx="1924050" cy="5334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152400"/>
            <a:ext cx="561975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p>
        </p:txBody>
      </p:sp>
      <p:sp>
        <p:nvSpPr>
          <p:cNvPr id="5" name="Rectangle 6"/>
          <p:cNvSpPr>
            <a:spLocks noGrp="1" noChangeArrowheads="1"/>
          </p:cNvSpPr>
          <p:nvPr>
            <p:ph type="ftr" sz="quarter" idx="11"/>
          </p:nvPr>
        </p:nvSpPr>
        <p:spPr>
          <a:ln/>
        </p:spPr>
        <p:txBody>
          <a:bodyPr/>
          <a:lstStyle>
            <a:lvl1pPr>
              <a:defRPr/>
            </a:lvl1pPr>
          </a:lstStyle>
          <a:p>
            <a:pPr>
              <a:defRPr/>
            </a:pPr>
            <a:endParaRPr lang="tr-TR"/>
          </a:p>
        </p:txBody>
      </p:sp>
      <p:sp>
        <p:nvSpPr>
          <p:cNvPr id="6" name="Rectangle 7"/>
          <p:cNvSpPr>
            <a:spLocks noGrp="1" noChangeArrowheads="1"/>
          </p:cNvSpPr>
          <p:nvPr>
            <p:ph type="sldNum" sz="quarter" idx="12"/>
          </p:nvPr>
        </p:nvSpPr>
        <p:spPr>
          <a:ln/>
        </p:spPr>
        <p:txBody>
          <a:bodyPr/>
          <a:lstStyle>
            <a:lvl1pPr>
              <a:defRPr/>
            </a:lvl1pPr>
          </a:lstStyle>
          <a:p>
            <a:pPr>
              <a:defRPr/>
            </a:pPr>
            <a:fld id="{AB075E83-50C0-4C82-B44C-9FA28F35ACE2}"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2400"/>
            <a:ext cx="6870700"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101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tr-TR"/>
          </a:p>
        </p:txBody>
      </p:sp>
      <p:sp>
        <p:nvSpPr>
          <p:cNvPr id="6" name="Rectangle 6"/>
          <p:cNvSpPr>
            <a:spLocks noGrp="1" noChangeArrowheads="1"/>
          </p:cNvSpPr>
          <p:nvPr>
            <p:ph type="ftr" sz="quarter" idx="11"/>
          </p:nvPr>
        </p:nvSpPr>
        <p:spPr>
          <a:ln/>
        </p:spPr>
        <p:txBody>
          <a:bodyPr/>
          <a:lstStyle>
            <a:lvl1pPr>
              <a:defRPr/>
            </a:lvl1pPr>
          </a:lstStyle>
          <a:p>
            <a:pPr>
              <a:defRPr/>
            </a:pPr>
            <a:endParaRPr lang="tr-TR"/>
          </a:p>
        </p:txBody>
      </p:sp>
      <p:sp>
        <p:nvSpPr>
          <p:cNvPr id="7" name="Rectangle 7"/>
          <p:cNvSpPr>
            <a:spLocks noGrp="1" noChangeArrowheads="1"/>
          </p:cNvSpPr>
          <p:nvPr>
            <p:ph type="sldNum" sz="quarter" idx="12"/>
          </p:nvPr>
        </p:nvSpPr>
        <p:spPr>
          <a:ln/>
        </p:spPr>
        <p:txBody>
          <a:bodyPr/>
          <a:lstStyle>
            <a:lvl1pPr>
              <a:defRPr/>
            </a:lvl1pPr>
          </a:lstStyle>
          <a:p>
            <a:pPr>
              <a:defRPr/>
            </a:pPr>
            <a:fld id="{1A8810D8-29E4-4B12-8938-ECB878647A4B}"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2400"/>
            <a:ext cx="6870700"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10100" y="1828800"/>
            <a:ext cx="37719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10100" y="3733800"/>
            <a:ext cx="37719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5"/>
          <p:cNvSpPr>
            <a:spLocks noGrp="1" noChangeArrowheads="1"/>
          </p:cNvSpPr>
          <p:nvPr>
            <p:ph type="dt" sz="half" idx="10"/>
          </p:nvPr>
        </p:nvSpPr>
        <p:spPr>
          <a:ln/>
        </p:spPr>
        <p:txBody>
          <a:bodyPr/>
          <a:lstStyle>
            <a:lvl1pPr>
              <a:defRPr/>
            </a:lvl1pPr>
          </a:lstStyle>
          <a:p>
            <a:pPr>
              <a:defRPr/>
            </a:pPr>
            <a:endParaRPr lang="tr-TR"/>
          </a:p>
        </p:txBody>
      </p:sp>
      <p:sp>
        <p:nvSpPr>
          <p:cNvPr id="7" name="Rectangle 6"/>
          <p:cNvSpPr>
            <a:spLocks noGrp="1" noChangeArrowheads="1"/>
          </p:cNvSpPr>
          <p:nvPr>
            <p:ph type="ftr" sz="quarter" idx="11"/>
          </p:nvPr>
        </p:nvSpPr>
        <p:spPr>
          <a:ln/>
        </p:spPr>
        <p:txBody>
          <a:bodyPr/>
          <a:lstStyle>
            <a:lvl1pPr>
              <a:defRPr/>
            </a:lvl1pPr>
          </a:lstStyle>
          <a:p>
            <a:pPr>
              <a:defRPr/>
            </a:pPr>
            <a:endParaRPr lang="tr-TR"/>
          </a:p>
        </p:txBody>
      </p:sp>
      <p:sp>
        <p:nvSpPr>
          <p:cNvPr id="8" name="Rectangle 7"/>
          <p:cNvSpPr>
            <a:spLocks noGrp="1" noChangeArrowheads="1"/>
          </p:cNvSpPr>
          <p:nvPr>
            <p:ph type="sldNum" sz="quarter" idx="12"/>
          </p:nvPr>
        </p:nvSpPr>
        <p:spPr>
          <a:ln/>
        </p:spPr>
        <p:txBody>
          <a:bodyPr/>
          <a:lstStyle>
            <a:lvl1pPr>
              <a:defRPr/>
            </a:lvl1pPr>
          </a:lstStyle>
          <a:p>
            <a:pPr>
              <a:defRPr/>
            </a:pPr>
            <a:fld id="{5122412D-F71F-4D0E-81BC-4EAC5C862BF3}"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2400"/>
            <a:ext cx="6870700"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10100" y="1828800"/>
            <a:ext cx="3771900" cy="3657600"/>
          </a:xfrm>
        </p:spPr>
        <p:txBody>
          <a:bodyPr/>
          <a:lstStyle/>
          <a:p>
            <a:pPr lvl="0"/>
            <a:endParaRPr lang="tr-TR"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tr-TR"/>
          </a:p>
        </p:txBody>
      </p:sp>
      <p:sp>
        <p:nvSpPr>
          <p:cNvPr id="6" name="Rectangle 6"/>
          <p:cNvSpPr>
            <a:spLocks noGrp="1" noChangeArrowheads="1"/>
          </p:cNvSpPr>
          <p:nvPr>
            <p:ph type="ftr" sz="quarter" idx="11"/>
          </p:nvPr>
        </p:nvSpPr>
        <p:spPr>
          <a:ln/>
        </p:spPr>
        <p:txBody>
          <a:bodyPr/>
          <a:lstStyle>
            <a:lvl1pPr>
              <a:defRPr/>
            </a:lvl1pPr>
          </a:lstStyle>
          <a:p>
            <a:pPr>
              <a:defRPr/>
            </a:pPr>
            <a:endParaRPr lang="tr-TR"/>
          </a:p>
        </p:txBody>
      </p:sp>
      <p:sp>
        <p:nvSpPr>
          <p:cNvPr id="7" name="Rectangle 7"/>
          <p:cNvSpPr>
            <a:spLocks noGrp="1" noChangeArrowheads="1"/>
          </p:cNvSpPr>
          <p:nvPr>
            <p:ph type="sldNum" sz="quarter" idx="12"/>
          </p:nvPr>
        </p:nvSpPr>
        <p:spPr>
          <a:ln/>
        </p:spPr>
        <p:txBody>
          <a:bodyPr/>
          <a:lstStyle>
            <a:lvl1pPr>
              <a:defRPr/>
            </a:lvl1pPr>
          </a:lstStyle>
          <a:p>
            <a:pPr>
              <a:defRPr/>
            </a:pPr>
            <a:fld id="{EE99A1F4-75BD-4DC8-A517-C8A97D2B300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p>
        </p:txBody>
      </p:sp>
      <p:sp>
        <p:nvSpPr>
          <p:cNvPr id="5" name="Rectangle 6"/>
          <p:cNvSpPr>
            <a:spLocks noGrp="1" noChangeArrowheads="1"/>
          </p:cNvSpPr>
          <p:nvPr>
            <p:ph type="ftr" sz="quarter" idx="11"/>
          </p:nvPr>
        </p:nvSpPr>
        <p:spPr>
          <a:ln/>
        </p:spPr>
        <p:txBody>
          <a:bodyPr/>
          <a:lstStyle>
            <a:lvl1pPr>
              <a:defRPr/>
            </a:lvl1pPr>
          </a:lstStyle>
          <a:p>
            <a:pPr>
              <a:defRPr/>
            </a:pPr>
            <a:endParaRPr lang="tr-TR"/>
          </a:p>
        </p:txBody>
      </p:sp>
      <p:sp>
        <p:nvSpPr>
          <p:cNvPr id="6" name="Rectangle 7"/>
          <p:cNvSpPr>
            <a:spLocks noGrp="1" noChangeArrowheads="1"/>
          </p:cNvSpPr>
          <p:nvPr>
            <p:ph type="sldNum" sz="quarter" idx="12"/>
          </p:nvPr>
        </p:nvSpPr>
        <p:spPr>
          <a:ln/>
        </p:spPr>
        <p:txBody>
          <a:bodyPr/>
          <a:lstStyle>
            <a:lvl1pPr>
              <a:defRPr/>
            </a:lvl1pPr>
          </a:lstStyle>
          <a:p>
            <a:pPr>
              <a:defRPr/>
            </a:pPr>
            <a:fld id="{F11DD764-3059-4956-80C9-E04E961E4E1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endParaRPr lang="tr-TR"/>
          </a:p>
        </p:txBody>
      </p:sp>
      <p:sp>
        <p:nvSpPr>
          <p:cNvPr id="5" name="Rectangle 6"/>
          <p:cNvSpPr>
            <a:spLocks noGrp="1" noChangeArrowheads="1"/>
          </p:cNvSpPr>
          <p:nvPr>
            <p:ph type="ftr" sz="quarter" idx="11"/>
          </p:nvPr>
        </p:nvSpPr>
        <p:spPr>
          <a:ln/>
        </p:spPr>
        <p:txBody>
          <a:bodyPr/>
          <a:lstStyle>
            <a:lvl1pPr>
              <a:defRPr/>
            </a:lvl1pPr>
          </a:lstStyle>
          <a:p>
            <a:pPr>
              <a:defRPr/>
            </a:pPr>
            <a:endParaRPr lang="tr-TR"/>
          </a:p>
        </p:txBody>
      </p:sp>
      <p:sp>
        <p:nvSpPr>
          <p:cNvPr id="6" name="Rectangle 7"/>
          <p:cNvSpPr>
            <a:spLocks noGrp="1" noChangeArrowheads="1"/>
          </p:cNvSpPr>
          <p:nvPr>
            <p:ph type="sldNum" sz="quarter" idx="12"/>
          </p:nvPr>
        </p:nvSpPr>
        <p:spPr>
          <a:ln/>
        </p:spPr>
        <p:txBody>
          <a:bodyPr/>
          <a:lstStyle>
            <a:lvl1pPr>
              <a:defRPr/>
            </a:lvl1pPr>
          </a:lstStyle>
          <a:p>
            <a:pPr>
              <a:defRPr/>
            </a:pPr>
            <a:fld id="{C1FFAA2B-26CB-4A7A-B0E6-6A73C3856FC7}"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tr-TR"/>
          </a:p>
        </p:txBody>
      </p:sp>
      <p:sp>
        <p:nvSpPr>
          <p:cNvPr id="6" name="Rectangle 6"/>
          <p:cNvSpPr>
            <a:spLocks noGrp="1" noChangeArrowheads="1"/>
          </p:cNvSpPr>
          <p:nvPr>
            <p:ph type="ftr" sz="quarter" idx="11"/>
          </p:nvPr>
        </p:nvSpPr>
        <p:spPr>
          <a:ln/>
        </p:spPr>
        <p:txBody>
          <a:bodyPr/>
          <a:lstStyle>
            <a:lvl1pPr>
              <a:defRPr/>
            </a:lvl1pPr>
          </a:lstStyle>
          <a:p>
            <a:pPr>
              <a:defRPr/>
            </a:pPr>
            <a:endParaRPr lang="tr-TR"/>
          </a:p>
        </p:txBody>
      </p:sp>
      <p:sp>
        <p:nvSpPr>
          <p:cNvPr id="7" name="Rectangle 7"/>
          <p:cNvSpPr>
            <a:spLocks noGrp="1" noChangeArrowheads="1"/>
          </p:cNvSpPr>
          <p:nvPr>
            <p:ph type="sldNum" sz="quarter" idx="12"/>
          </p:nvPr>
        </p:nvSpPr>
        <p:spPr>
          <a:ln/>
        </p:spPr>
        <p:txBody>
          <a:bodyPr/>
          <a:lstStyle>
            <a:lvl1pPr>
              <a:defRPr/>
            </a:lvl1pPr>
          </a:lstStyle>
          <a:p>
            <a:pPr>
              <a:defRPr/>
            </a:pPr>
            <a:fld id="{E2E58E32-F8DC-4552-ACAC-5F0ABDB4013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a:ln/>
        </p:spPr>
        <p:txBody>
          <a:bodyPr/>
          <a:lstStyle>
            <a:lvl1pPr>
              <a:defRPr/>
            </a:lvl1pPr>
          </a:lstStyle>
          <a:p>
            <a:pPr>
              <a:defRPr/>
            </a:pPr>
            <a:endParaRPr lang="tr-TR"/>
          </a:p>
        </p:txBody>
      </p:sp>
      <p:sp>
        <p:nvSpPr>
          <p:cNvPr id="8" name="Rectangle 6"/>
          <p:cNvSpPr>
            <a:spLocks noGrp="1" noChangeArrowheads="1"/>
          </p:cNvSpPr>
          <p:nvPr>
            <p:ph type="ftr" sz="quarter" idx="11"/>
          </p:nvPr>
        </p:nvSpPr>
        <p:spPr>
          <a:ln/>
        </p:spPr>
        <p:txBody>
          <a:bodyPr/>
          <a:lstStyle>
            <a:lvl1pPr>
              <a:defRPr/>
            </a:lvl1pPr>
          </a:lstStyle>
          <a:p>
            <a:pPr>
              <a:defRPr/>
            </a:pPr>
            <a:endParaRPr lang="tr-TR"/>
          </a:p>
        </p:txBody>
      </p:sp>
      <p:sp>
        <p:nvSpPr>
          <p:cNvPr id="9" name="Rectangle 7"/>
          <p:cNvSpPr>
            <a:spLocks noGrp="1" noChangeArrowheads="1"/>
          </p:cNvSpPr>
          <p:nvPr>
            <p:ph type="sldNum" sz="quarter" idx="12"/>
          </p:nvPr>
        </p:nvSpPr>
        <p:spPr>
          <a:ln/>
        </p:spPr>
        <p:txBody>
          <a:bodyPr/>
          <a:lstStyle>
            <a:lvl1pPr>
              <a:defRPr/>
            </a:lvl1pPr>
          </a:lstStyle>
          <a:p>
            <a:pPr>
              <a:defRPr/>
            </a:pPr>
            <a:fld id="{9EF39B52-DB74-4BE1-AEE1-F5EF1152A70C}"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dt" sz="half" idx="10"/>
          </p:nvPr>
        </p:nvSpPr>
        <p:spPr>
          <a:ln/>
        </p:spPr>
        <p:txBody>
          <a:bodyPr/>
          <a:lstStyle>
            <a:lvl1pPr>
              <a:defRPr/>
            </a:lvl1pPr>
          </a:lstStyle>
          <a:p>
            <a:pPr>
              <a:defRPr/>
            </a:pPr>
            <a:endParaRPr lang="tr-TR"/>
          </a:p>
        </p:txBody>
      </p:sp>
      <p:sp>
        <p:nvSpPr>
          <p:cNvPr id="4" name="Rectangle 6"/>
          <p:cNvSpPr>
            <a:spLocks noGrp="1" noChangeArrowheads="1"/>
          </p:cNvSpPr>
          <p:nvPr>
            <p:ph type="ftr" sz="quarter" idx="11"/>
          </p:nvPr>
        </p:nvSpPr>
        <p:spPr>
          <a:ln/>
        </p:spPr>
        <p:txBody>
          <a:bodyPr/>
          <a:lstStyle>
            <a:lvl1pPr>
              <a:defRPr/>
            </a:lvl1pPr>
          </a:lstStyle>
          <a:p>
            <a:pPr>
              <a:defRPr/>
            </a:pPr>
            <a:endParaRPr lang="tr-TR"/>
          </a:p>
        </p:txBody>
      </p:sp>
      <p:sp>
        <p:nvSpPr>
          <p:cNvPr id="5" name="Rectangle 7"/>
          <p:cNvSpPr>
            <a:spLocks noGrp="1" noChangeArrowheads="1"/>
          </p:cNvSpPr>
          <p:nvPr>
            <p:ph type="sldNum" sz="quarter" idx="12"/>
          </p:nvPr>
        </p:nvSpPr>
        <p:spPr>
          <a:ln/>
        </p:spPr>
        <p:txBody>
          <a:bodyPr/>
          <a:lstStyle>
            <a:lvl1pPr>
              <a:defRPr/>
            </a:lvl1pPr>
          </a:lstStyle>
          <a:p>
            <a:pPr>
              <a:defRPr/>
            </a:pPr>
            <a:fld id="{FA0610B8-DBAB-47A1-8FCB-9CF0A6C86C91}"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tr-TR"/>
          </a:p>
        </p:txBody>
      </p:sp>
      <p:sp>
        <p:nvSpPr>
          <p:cNvPr id="3" name="Rectangle 6"/>
          <p:cNvSpPr>
            <a:spLocks noGrp="1" noChangeArrowheads="1"/>
          </p:cNvSpPr>
          <p:nvPr>
            <p:ph type="ftr" sz="quarter" idx="11"/>
          </p:nvPr>
        </p:nvSpPr>
        <p:spPr>
          <a:ln/>
        </p:spPr>
        <p:txBody>
          <a:bodyPr/>
          <a:lstStyle>
            <a:lvl1pPr>
              <a:defRPr/>
            </a:lvl1pPr>
          </a:lstStyle>
          <a:p>
            <a:pPr>
              <a:defRPr/>
            </a:pPr>
            <a:endParaRPr lang="tr-TR"/>
          </a:p>
        </p:txBody>
      </p:sp>
      <p:sp>
        <p:nvSpPr>
          <p:cNvPr id="4" name="Rectangle 7"/>
          <p:cNvSpPr>
            <a:spLocks noGrp="1" noChangeArrowheads="1"/>
          </p:cNvSpPr>
          <p:nvPr>
            <p:ph type="sldNum" sz="quarter" idx="12"/>
          </p:nvPr>
        </p:nvSpPr>
        <p:spPr>
          <a:ln/>
        </p:spPr>
        <p:txBody>
          <a:bodyPr/>
          <a:lstStyle>
            <a:lvl1pPr>
              <a:defRPr/>
            </a:lvl1pPr>
          </a:lstStyle>
          <a:p>
            <a:pPr>
              <a:defRPr/>
            </a:pPr>
            <a:fld id="{989E5A1B-E92B-423A-9571-D40B6AC38379}"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p>
        </p:txBody>
      </p:sp>
      <p:sp>
        <p:nvSpPr>
          <p:cNvPr id="6" name="Rectangle 6"/>
          <p:cNvSpPr>
            <a:spLocks noGrp="1" noChangeArrowheads="1"/>
          </p:cNvSpPr>
          <p:nvPr>
            <p:ph type="ftr" sz="quarter" idx="11"/>
          </p:nvPr>
        </p:nvSpPr>
        <p:spPr>
          <a:ln/>
        </p:spPr>
        <p:txBody>
          <a:bodyPr/>
          <a:lstStyle>
            <a:lvl1pPr>
              <a:defRPr/>
            </a:lvl1pPr>
          </a:lstStyle>
          <a:p>
            <a:pPr>
              <a:defRPr/>
            </a:pPr>
            <a:endParaRPr lang="tr-TR"/>
          </a:p>
        </p:txBody>
      </p:sp>
      <p:sp>
        <p:nvSpPr>
          <p:cNvPr id="7" name="Rectangle 7"/>
          <p:cNvSpPr>
            <a:spLocks noGrp="1" noChangeArrowheads="1"/>
          </p:cNvSpPr>
          <p:nvPr>
            <p:ph type="sldNum" sz="quarter" idx="12"/>
          </p:nvPr>
        </p:nvSpPr>
        <p:spPr>
          <a:ln/>
        </p:spPr>
        <p:txBody>
          <a:bodyPr/>
          <a:lstStyle>
            <a:lvl1pPr>
              <a:defRPr/>
            </a:lvl1pPr>
          </a:lstStyle>
          <a:p>
            <a:pPr>
              <a:defRPr/>
            </a:pPr>
            <a:fld id="{1D0601C0-85CC-4AD3-8237-BF748242E87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p>
        </p:txBody>
      </p:sp>
      <p:sp>
        <p:nvSpPr>
          <p:cNvPr id="6" name="Rectangle 6"/>
          <p:cNvSpPr>
            <a:spLocks noGrp="1" noChangeArrowheads="1"/>
          </p:cNvSpPr>
          <p:nvPr>
            <p:ph type="ftr" sz="quarter" idx="11"/>
          </p:nvPr>
        </p:nvSpPr>
        <p:spPr>
          <a:ln/>
        </p:spPr>
        <p:txBody>
          <a:bodyPr/>
          <a:lstStyle>
            <a:lvl1pPr>
              <a:defRPr/>
            </a:lvl1pPr>
          </a:lstStyle>
          <a:p>
            <a:pPr>
              <a:defRPr/>
            </a:pPr>
            <a:endParaRPr lang="tr-TR"/>
          </a:p>
        </p:txBody>
      </p:sp>
      <p:sp>
        <p:nvSpPr>
          <p:cNvPr id="7" name="Rectangle 7"/>
          <p:cNvSpPr>
            <a:spLocks noGrp="1" noChangeArrowheads="1"/>
          </p:cNvSpPr>
          <p:nvPr>
            <p:ph type="sldNum" sz="quarter" idx="12"/>
          </p:nvPr>
        </p:nvSpPr>
        <p:spPr>
          <a:ln/>
        </p:spPr>
        <p:txBody>
          <a:bodyPr/>
          <a:lstStyle>
            <a:lvl1pPr>
              <a:defRPr/>
            </a:lvl1pPr>
          </a:lstStyle>
          <a:p>
            <a:pPr>
              <a:defRPr/>
            </a:pPr>
            <a:fld id="{C679D9D4-B628-48B6-9739-965A278031A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tr-TR"/>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3493"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vl1pPr>
          </a:lstStyle>
          <a:p>
            <a:pPr>
              <a:defRPr/>
            </a:pPr>
            <a:endParaRPr lang="tr-TR"/>
          </a:p>
        </p:txBody>
      </p:sp>
      <p:sp>
        <p:nvSpPr>
          <p:cNvPr id="63494"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tr-TR"/>
          </a:p>
        </p:txBody>
      </p:sp>
      <p:sp>
        <p:nvSpPr>
          <p:cNvPr id="63495"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pPr>
              <a:defRPr/>
            </a:pPr>
            <a:fld id="{9F9BB0B9-ED03-43F1-A7B5-9D320DBD061F}" type="slidenum">
              <a:rPr lang="tr-TR"/>
              <a:pPr>
                <a:defRPr/>
              </a:pPr>
              <a:t>‹#›</a:t>
            </a:fld>
            <a:endParaRPr lang="tr-TR"/>
          </a:p>
        </p:txBody>
      </p:sp>
      <p:sp>
        <p:nvSpPr>
          <p:cNvPr id="63496"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tr-TR"/>
          </a:p>
        </p:txBody>
      </p:sp>
      <p:sp>
        <p:nvSpPr>
          <p:cNvPr id="63497"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tr-TR"/>
          </a:p>
        </p:txBody>
      </p:sp>
      <p:grpSp>
        <p:nvGrpSpPr>
          <p:cNvPr id="1034" name="Group 10"/>
          <p:cNvGrpSpPr>
            <a:grpSpLocks/>
          </p:cNvGrpSpPr>
          <p:nvPr/>
        </p:nvGrpSpPr>
        <p:grpSpPr bwMode="auto">
          <a:xfrm>
            <a:off x="7938" y="5540375"/>
            <a:ext cx="1784350" cy="1246188"/>
            <a:chOff x="5" y="3490"/>
            <a:chExt cx="1124" cy="785"/>
          </a:xfrm>
        </p:grpSpPr>
        <p:sp>
          <p:nvSpPr>
            <p:cNvPr id="63499"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tr-TR"/>
            </a:p>
          </p:txBody>
        </p:sp>
        <p:sp>
          <p:nvSpPr>
            <p:cNvPr id="63500"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tr-TR"/>
            </a:p>
          </p:txBody>
        </p:sp>
        <p:sp>
          <p:nvSpPr>
            <p:cNvPr id="63501"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tr-TR"/>
            </a:p>
          </p:txBody>
        </p:sp>
        <p:sp>
          <p:nvSpPr>
            <p:cNvPr id="63502"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tr-TR"/>
            </a:p>
          </p:txBody>
        </p:sp>
        <p:sp>
          <p:nvSpPr>
            <p:cNvPr id="63503"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tr-TR"/>
            </a:p>
          </p:txBody>
        </p:sp>
        <p:sp>
          <p:nvSpPr>
            <p:cNvPr id="63504"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tr-TR"/>
            </a:p>
          </p:txBody>
        </p:sp>
        <p:sp>
          <p:nvSpPr>
            <p:cNvPr id="63505"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tr-TR"/>
            </a:p>
          </p:txBody>
        </p:sp>
        <p:sp>
          <p:nvSpPr>
            <p:cNvPr id="63506"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tr-TR"/>
            </a:p>
          </p:txBody>
        </p:sp>
        <p:sp>
          <p:nvSpPr>
            <p:cNvPr id="63507"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tr-TR"/>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63510"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tr-TR"/>
                </a:p>
              </p:txBody>
            </p:sp>
            <p:sp>
              <p:nvSpPr>
                <p:cNvPr id="63511"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tr-TR"/>
                </a:p>
              </p:txBody>
            </p:sp>
            <p:sp>
              <p:nvSpPr>
                <p:cNvPr id="63512"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tr-TR"/>
                </a:p>
              </p:txBody>
            </p:sp>
          </p:grpSp>
          <p:sp>
            <p:nvSpPr>
              <p:cNvPr id="63513"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tr-TR"/>
              </a:p>
            </p:txBody>
          </p:sp>
          <p:sp>
            <p:nvSpPr>
              <p:cNvPr id="63514"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tr-TR"/>
              </a:p>
            </p:txBody>
          </p:sp>
          <p:sp>
            <p:nvSpPr>
              <p:cNvPr id="63515"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tr-TR"/>
              </a:p>
            </p:txBody>
          </p:sp>
          <p:grpSp>
            <p:nvGrpSpPr>
              <p:cNvPr id="1065" name="Group 28"/>
              <p:cNvGrpSpPr>
                <a:grpSpLocks/>
              </p:cNvGrpSpPr>
              <p:nvPr userDrawn="1"/>
            </p:nvGrpSpPr>
            <p:grpSpPr bwMode="auto">
              <a:xfrm>
                <a:off x="5" y="3490"/>
                <a:ext cx="1124" cy="678"/>
                <a:chOff x="5" y="3490"/>
                <a:chExt cx="1124" cy="678"/>
              </a:xfrm>
            </p:grpSpPr>
            <p:sp>
              <p:nvSpPr>
                <p:cNvPr id="63517"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tr-TR"/>
                </a:p>
              </p:txBody>
            </p:sp>
            <p:sp>
              <p:nvSpPr>
                <p:cNvPr id="63518"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tr-TR"/>
                </a:p>
              </p:txBody>
            </p:sp>
            <p:sp>
              <p:nvSpPr>
                <p:cNvPr id="63519"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tr-TR"/>
                </a:p>
              </p:txBody>
            </p:sp>
            <p:sp>
              <p:nvSpPr>
                <p:cNvPr id="63520"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tr-TR"/>
                </a:p>
              </p:txBody>
            </p:sp>
            <p:sp>
              <p:nvSpPr>
                <p:cNvPr id="63521"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tr-TR"/>
                </a:p>
              </p:txBody>
            </p:sp>
            <p:sp>
              <p:nvSpPr>
                <p:cNvPr id="63522"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tr-TR"/>
                </a:p>
              </p:txBody>
            </p:sp>
            <p:sp>
              <p:nvSpPr>
                <p:cNvPr id="63523"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tr-TR"/>
                </a:p>
              </p:txBody>
            </p:sp>
            <p:sp>
              <p:nvSpPr>
                <p:cNvPr id="63524"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tr-TR"/>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63526"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tr-TR"/>
            </a:p>
          </p:txBody>
        </p:sp>
        <p:sp>
          <p:nvSpPr>
            <p:cNvPr id="63527"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tr-TR"/>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63530"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tr-TR"/>
              </a:p>
            </p:txBody>
          </p:sp>
          <p:grpSp>
            <p:nvGrpSpPr>
              <p:cNvPr id="1040" name="Group 43"/>
              <p:cNvGrpSpPr>
                <a:grpSpLocks/>
              </p:cNvGrpSpPr>
              <p:nvPr userDrawn="1"/>
            </p:nvGrpSpPr>
            <p:grpSpPr bwMode="auto">
              <a:xfrm>
                <a:off x="4610" y="57"/>
                <a:ext cx="1344" cy="985"/>
                <a:chOff x="4610" y="57"/>
                <a:chExt cx="1344" cy="985"/>
              </a:xfrm>
            </p:grpSpPr>
            <p:sp>
              <p:nvSpPr>
                <p:cNvPr id="63532"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tr-TR"/>
                </a:p>
              </p:txBody>
            </p:sp>
            <p:sp>
              <p:nvSpPr>
                <p:cNvPr id="63533" name="Freeform 45"/>
                <p:cNvSpPr>
                  <a:spLocks/>
                </p:cNvSpPr>
                <p:nvPr userDrawn="1"/>
              </p:nvSpPr>
              <p:spPr bwMode="auto">
                <a:xfrm rot="-3172564">
                  <a:off x="5049" y="331"/>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tr-TR"/>
                </a:p>
              </p:txBody>
            </p:sp>
            <p:sp>
              <p:nvSpPr>
                <p:cNvPr id="63534" name="Freeform 46"/>
                <p:cNvSpPr>
                  <a:spLocks/>
                </p:cNvSpPr>
                <p:nvPr userDrawn="1"/>
              </p:nvSpPr>
              <p:spPr bwMode="auto">
                <a:xfrm rot="-3172564">
                  <a:off x="4859" y="181"/>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tr-TR"/>
                </a:p>
              </p:txBody>
            </p:sp>
            <p:sp>
              <p:nvSpPr>
                <p:cNvPr id="63535"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tr-TR"/>
                </a:p>
              </p:txBody>
            </p:sp>
            <p:sp>
              <p:nvSpPr>
                <p:cNvPr id="63536" name="Freeform 48"/>
                <p:cNvSpPr>
                  <a:spLocks/>
                </p:cNvSpPr>
                <p:nvPr userDrawn="1"/>
              </p:nvSpPr>
              <p:spPr bwMode="auto">
                <a:xfrm rot="-3172564">
                  <a:off x="5298" y="896"/>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tr-TR"/>
                </a:p>
              </p:txBody>
            </p:sp>
            <p:sp>
              <p:nvSpPr>
                <p:cNvPr id="63537" name="Freeform 49"/>
                <p:cNvSpPr>
                  <a:spLocks/>
                </p:cNvSpPr>
                <p:nvPr userDrawn="1"/>
              </p:nvSpPr>
              <p:spPr bwMode="auto">
                <a:xfrm rot="-3172564">
                  <a:off x="5253" y="805"/>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tr-TR"/>
                </a:p>
              </p:txBody>
            </p:sp>
            <p:sp>
              <p:nvSpPr>
                <p:cNvPr id="63538"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tr-TR"/>
                </a:p>
              </p:txBody>
            </p:sp>
            <p:sp>
              <p:nvSpPr>
                <p:cNvPr id="63539" name="Freeform 51"/>
                <p:cNvSpPr>
                  <a:spLocks/>
                </p:cNvSpPr>
                <p:nvPr userDrawn="1"/>
              </p:nvSpPr>
              <p:spPr bwMode="auto">
                <a:xfrm rot="-3172564">
                  <a:off x="4949" y="141"/>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tr-TR"/>
                </a:p>
              </p:txBody>
            </p:sp>
          </p:grpSp>
        </p:grpSp>
        <p:sp>
          <p:nvSpPr>
            <p:cNvPr id="6354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tr-TR"/>
            </a:p>
          </p:txBody>
        </p:sp>
      </p:grpSp>
    </p:spTree>
  </p:cSld>
  <p:clrMap bg1="lt1" tx1="dk1" bg2="lt2" tx2="dk2" accent1="accent1" accent2="accent2" accent3="accent3" accent4="accent4" accent5="accent5" accent6="accent6" hlink="hlink" folHlink="folHlink"/>
  <p:sldLayoutIdLst>
    <p:sldLayoutId id="2147483680"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42844" y="928670"/>
            <a:ext cx="8280400" cy="3960813"/>
          </a:xfrm>
          <a:solidFill>
            <a:schemeClr val="bg1">
              <a:alpha val="89803"/>
            </a:schemeClr>
          </a:solidFill>
          <a:ln w="76200">
            <a:solidFill>
              <a:schemeClr val="accent2"/>
            </a:solidFill>
          </a:ln>
          <a:effectLst>
            <a:prstShdw prst="shdw13" dist="53882" dir="13500000">
              <a:srgbClr val="808080"/>
            </a:prstShdw>
          </a:effectLst>
        </p:spPr>
        <p:txBody>
          <a:bodyPr/>
          <a:lstStyle/>
          <a:p>
            <a:pPr eaLnBrk="1" hangingPunct="1"/>
            <a:r>
              <a:rPr lang="en-US" sz="4000" b="1" dirty="0" smtClean="0">
                <a:latin typeface="Bookman Old Style" pitchFamily="18" charset="0"/>
                <a:cs typeface="Times New Roman" pitchFamily="18" charset="0"/>
              </a:rPr>
              <a:t>SINAV KAYGISI </a:t>
            </a:r>
            <a:r>
              <a:rPr lang="tr-TR" sz="4000" b="1" dirty="0" smtClean="0">
                <a:latin typeface="Bookman Old Style" pitchFamily="18" charset="0"/>
                <a:cs typeface="Times New Roman" pitchFamily="18" charset="0"/>
              </a:rPr>
              <a:t/>
            </a:r>
            <a:br>
              <a:rPr lang="tr-TR" sz="4000" b="1" dirty="0" smtClean="0">
                <a:latin typeface="Bookman Old Style" pitchFamily="18" charset="0"/>
                <a:cs typeface="Times New Roman" pitchFamily="18" charset="0"/>
              </a:rPr>
            </a:br>
            <a:r>
              <a:rPr lang="tr-TR" sz="4000" b="1" dirty="0" smtClean="0">
                <a:latin typeface="Bookman Old Style" pitchFamily="18" charset="0"/>
                <a:cs typeface="Times New Roman" pitchFamily="18" charset="0"/>
              </a:rPr>
              <a:t/>
            </a:r>
            <a:br>
              <a:rPr lang="tr-TR" sz="4000" b="1" dirty="0" smtClean="0">
                <a:latin typeface="Bookman Old Style" pitchFamily="18" charset="0"/>
                <a:cs typeface="Times New Roman" pitchFamily="18" charset="0"/>
              </a:rPr>
            </a:br>
            <a:r>
              <a:rPr lang="en-US" sz="4000" b="1" dirty="0" smtClean="0">
                <a:latin typeface="Bookman Old Style" pitchFamily="18" charset="0"/>
                <a:cs typeface="Times New Roman" pitchFamily="18" charset="0"/>
              </a:rPr>
              <a:t>VE </a:t>
            </a:r>
            <a:r>
              <a:rPr lang="tr-TR" sz="4000" b="1" dirty="0" smtClean="0">
                <a:latin typeface="Bookman Old Style" pitchFamily="18" charset="0"/>
                <a:cs typeface="Times New Roman" pitchFamily="18" charset="0"/>
              </a:rPr>
              <a:t/>
            </a:r>
            <a:br>
              <a:rPr lang="tr-TR" sz="4000" b="1" dirty="0" smtClean="0">
                <a:latin typeface="Bookman Old Style" pitchFamily="18" charset="0"/>
                <a:cs typeface="Times New Roman" pitchFamily="18" charset="0"/>
              </a:rPr>
            </a:br>
            <a:r>
              <a:rPr lang="tr-TR" sz="4000" b="1" dirty="0" smtClean="0">
                <a:latin typeface="Bookman Old Style" pitchFamily="18" charset="0"/>
                <a:cs typeface="Times New Roman" pitchFamily="18" charset="0"/>
              </a:rPr>
              <a:t/>
            </a:r>
            <a:br>
              <a:rPr lang="tr-TR" sz="4000" b="1" dirty="0" smtClean="0">
                <a:latin typeface="Bookman Old Style" pitchFamily="18" charset="0"/>
                <a:cs typeface="Times New Roman" pitchFamily="18" charset="0"/>
              </a:rPr>
            </a:br>
            <a:r>
              <a:rPr lang="en-US" sz="4000" b="1" dirty="0" smtClean="0">
                <a:latin typeface="Bookman Old Style" pitchFamily="18" charset="0"/>
                <a:cs typeface="Times New Roman" pitchFamily="18" charset="0"/>
              </a:rPr>
              <a:t>BAŞETME YÖNTEMLERİ</a:t>
            </a:r>
            <a:r>
              <a:rPr lang="tr-TR" sz="4000" b="1" dirty="0" smtClean="0">
                <a:latin typeface="Bookman Old Style" pitchFamily="18" charset="0"/>
              </a:rPr>
              <a:t/>
            </a:r>
            <a:br>
              <a:rPr lang="tr-TR" sz="4000" b="1" dirty="0" smtClean="0">
                <a:latin typeface="Bookman Old Style" pitchFamily="18" charset="0"/>
              </a:rPr>
            </a:br>
            <a:endParaRPr lang="tr-TR" sz="4000" dirty="0" smtClean="0"/>
          </a:p>
        </p:txBody>
      </p:sp>
      <p:pic>
        <p:nvPicPr>
          <p:cNvPr id="3075" name="Picture 3" descr="bs00559_"/>
          <p:cNvPicPr>
            <a:picLocks noChangeAspect="1" noChangeArrowheads="1"/>
          </p:cNvPicPr>
          <p:nvPr/>
        </p:nvPicPr>
        <p:blipFill>
          <a:blip r:embed="rId3"/>
          <a:srcRect/>
          <a:stretch>
            <a:fillRect/>
          </a:stretch>
        </p:blipFill>
        <p:spPr bwMode="auto">
          <a:xfrm>
            <a:off x="685800" y="5013325"/>
            <a:ext cx="2133600" cy="1368425"/>
          </a:xfrm>
          <a:prstGeom prst="rect">
            <a:avLst/>
          </a:prstGeom>
          <a:noFill/>
          <a:ln w="9525">
            <a:noFill/>
            <a:miter lim="800000"/>
            <a:headEnd/>
            <a:tailEnd/>
          </a:ln>
        </p:spPr>
      </p:pic>
      <p:pic>
        <p:nvPicPr>
          <p:cNvPr id="2" name="Resim 1"/>
          <p:cNvPicPr>
            <a:picLocks noChangeAspect="1"/>
          </p:cNvPicPr>
          <p:nvPr/>
        </p:nvPicPr>
        <p:blipFill rotWithShape="1">
          <a:blip r:embed="rId4">
            <a:extLst>
              <a:ext uri="{28A0092B-C50C-407E-A947-70E740481C1C}">
                <a14:useLocalDpi xmlns:a14="http://schemas.microsoft.com/office/drawing/2010/main" xmlns="" val="0"/>
              </a:ext>
            </a:extLst>
          </a:blip>
          <a:srcRect t="58606" r="66727"/>
          <a:stretch/>
        </p:blipFill>
        <p:spPr>
          <a:xfrm>
            <a:off x="6744491" y="4923645"/>
            <a:ext cx="1910055" cy="178219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95325" y="152400"/>
            <a:ext cx="6861175" cy="1355725"/>
          </a:xfrm>
        </p:spPr>
        <p:txBody>
          <a:bodyPr/>
          <a:lstStyle/>
          <a:p>
            <a:pPr eaLnBrk="1" hangingPunct="1"/>
            <a:r>
              <a:rPr lang="tr-TR" sz="3200" b="1" smtClean="0">
                <a:solidFill>
                  <a:srgbClr val="FF0000"/>
                </a:solidFill>
              </a:rPr>
              <a:t>Kaygı Yararlı Olabilir mi?</a:t>
            </a:r>
          </a:p>
        </p:txBody>
      </p:sp>
      <p:sp>
        <p:nvSpPr>
          <p:cNvPr id="120835" name="Rectangle 3"/>
          <p:cNvSpPr>
            <a:spLocks noGrp="1" noChangeArrowheads="1"/>
          </p:cNvSpPr>
          <p:nvPr>
            <p:ph idx="1"/>
          </p:nvPr>
        </p:nvSpPr>
        <p:spPr>
          <a:xfrm>
            <a:off x="250825" y="1268413"/>
            <a:ext cx="8137525" cy="4537075"/>
          </a:xfrm>
        </p:spPr>
        <p:txBody>
          <a:bodyPr/>
          <a:lstStyle/>
          <a:p>
            <a:pPr algn="just" eaLnBrk="1" hangingPunct="1">
              <a:lnSpc>
                <a:spcPct val="90000"/>
              </a:lnSpc>
            </a:pPr>
            <a:r>
              <a:rPr lang="tr-TR" smtClean="0"/>
              <a:t> Kaygının derecesi ve başarmayı amaçladığımız görevin zorluk seviyesi, kaygının zararlı ya da yararlı olduğunu belirler. </a:t>
            </a:r>
          </a:p>
          <a:p>
            <a:pPr algn="just" eaLnBrk="1" hangingPunct="1">
              <a:lnSpc>
                <a:spcPct val="90000"/>
              </a:lnSpc>
            </a:pPr>
            <a:r>
              <a:rPr lang="tr-TR" smtClean="0"/>
              <a:t>Öğrenilen malzeme basit ve kolaysa, yüksek kaygı derecesi bunun çabuk öğrenilmesine yol açar. Öğrenilen malzeme karmaşık ve zorsa, o zaman yüksek kaygı öğrenmeyi zorlaştırır.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fade">
                                      <p:cBhvr>
                                        <p:cTn id="7" dur="800" decel="100000"/>
                                        <p:tgtEl>
                                          <p:spTgt spid="120834"/>
                                        </p:tgtEl>
                                      </p:cBhvr>
                                    </p:animEffect>
                                    <p:anim calcmode="lin" valueType="num">
                                      <p:cBhvr>
                                        <p:cTn id="8" dur="800" decel="100000" fill="hold"/>
                                        <p:tgtEl>
                                          <p:spTgt spid="120834"/>
                                        </p:tgtEl>
                                        <p:attrNameLst>
                                          <p:attrName>style.rotation</p:attrName>
                                        </p:attrNameLst>
                                      </p:cBhvr>
                                      <p:tavLst>
                                        <p:tav tm="0">
                                          <p:val>
                                            <p:fltVal val="-90"/>
                                          </p:val>
                                        </p:tav>
                                        <p:tav tm="100000">
                                          <p:val>
                                            <p:fltVal val="0"/>
                                          </p:val>
                                        </p:tav>
                                      </p:tavLst>
                                    </p:anim>
                                    <p:anim calcmode="lin" valueType="num">
                                      <p:cBhvr>
                                        <p:cTn id="9" dur="800" decel="100000" fill="hold"/>
                                        <p:tgtEl>
                                          <p:spTgt spid="120834"/>
                                        </p:tgtEl>
                                        <p:attrNameLst>
                                          <p:attrName>ppt_x</p:attrName>
                                        </p:attrNameLst>
                                      </p:cBhvr>
                                      <p:tavLst>
                                        <p:tav tm="0">
                                          <p:val>
                                            <p:strVal val="#ppt_x+0.4"/>
                                          </p:val>
                                        </p:tav>
                                        <p:tav tm="100000">
                                          <p:val>
                                            <p:strVal val="#ppt_x-0.05"/>
                                          </p:val>
                                        </p:tav>
                                      </p:tavLst>
                                    </p:anim>
                                    <p:anim calcmode="lin" valueType="num">
                                      <p:cBhvr>
                                        <p:cTn id="10" dur="800" decel="100000" fill="hold"/>
                                        <p:tgtEl>
                                          <p:spTgt spid="1208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08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08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20835">
                                            <p:txEl>
                                              <p:pRg st="0" end="0"/>
                                            </p:txEl>
                                          </p:spTgt>
                                        </p:tgtEl>
                                        <p:attrNameLst>
                                          <p:attrName>style.visibility</p:attrName>
                                        </p:attrNameLst>
                                      </p:cBhvr>
                                      <p:to>
                                        <p:strVal val="visible"/>
                                      </p:to>
                                    </p:set>
                                    <p:animEffect transition="in" filter="fade">
                                      <p:cBhvr>
                                        <p:cTn id="17" dur="1000"/>
                                        <p:tgtEl>
                                          <p:spTgt spid="120835">
                                            <p:txEl>
                                              <p:pRg st="0" end="0"/>
                                            </p:txEl>
                                          </p:spTgt>
                                        </p:tgtEl>
                                      </p:cBhvr>
                                    </p:animEffect>
                                    <p:anim calcmode="lin" valueType="num">
                                      <p:cBhvr>
                                        <p:cTn id="18" dur="1000" fill="hold"/>
                                        <p:tgtEl>
                                          <p:spTgt spid="1208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208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20835">
                                            <p:txEl>
                                              <p:pRg st="1" end="1"/>
                                            </p:txEl>
                                          </p:spTgt>
                                        </p:tgtEl>
                                        <p:attrNameLst>
                                          <p:attrName>style.visibility</p:attrName>
                                        </p:attrNameLst>
                                      </p:cBhvr>
                                      <p:to>
                                        <p:strVal val="visible"/>
                                      </p:to>
                                    </p:set>
                                    <p:animEffect transition="in" filter="fade">
                                      <p:cBhvr>
                                        <p:cTn id="24" dur="1000"/>
                                        <p:tgtEl>
                                          <p:spTgt spid="120835">
                                            <p:txEl>
                                              <p:pRg st="1" end="1"/>
                                            </p:txEl>
                                          </p:spTgt>
                                        </p:tgtEl>
                                      </p:cBhvr>
                                    </p:animEffect>
                                    <p:anim calcmode="lin" valueType="num">
                                      <p:cBhvr>
                                        <p:cTn id="25" dur="1000" fill="hold"/>
                                        <p:tgtEl>
                                          <p:spTgt spid="1208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208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idx="1"/>
          </p:nvPr>
        </p:nvSpPr>
        <p:spPr>
          <a:xfrm>
            <a:off x="0" y="476250"/>
            <a:ext cx="8686800" cy="5619750"/>
          </a:xfrm>
        </p:spPr>
        <p:txBody>
          <a:bodyPr/>
          <a:lstStyle/>
          <a:p>
            <a:pPr algn="just" eaLnBrk="1" hangingPunct="1"/>
            <a:r>
              <a:rPr lang="tr-TR" smtClean="0"/>
              <a:t>Orta derecede akademik yeteneği olan öğrenciler ve düşük kaygı düzeyindeki öğrenciler, yüksek kaygı düzeyindeki öğrencilere nazaran  daha başarılı olmuşlardır. </a:t>
            </a:r>
          </a:p>
          <a:p>
            <a:pPr algn="just" eaLnBrk="1" hangingPunct="1"/>
            <a:r>
              <a:rPr lang="tr-TR" smtClean="0"/>
              <a:t>Çok yüksek ve çok düşük akademik yeteneğe sahip öğrencilerde yüksek ya da düşük kaygılı olmak öğrenme açısından pek fark oluşturmamıştır.</a:t>
            </a:r>
          </a:p>
          <a:p>
            <a:pPr eaLnBrk="1" hangingPunct="1"/>
            <a:endParaRPr lang="tr-TR" smtClean="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58">
                                            <p:txEl>
                                              <p:pRg st="0" end="0"/>
                                            </p:txEl>
                                          </p:spTgt>
                                        </p:tgtEl>
                                        <p:attrNameLst>
                                          <p:attrName>style.visibility</p:attrName>
                                        </p:attrNameLst>
                                      </p:cBhvr>
                                      <p:to>
                                        <p:strVal val="visible"/>
                                      </p:to>
                                    </p:set>
                                    <p:animEffect transition="in" filter="wipe(left)">
                                      <p:cBhvr>
                                        <p:cTn id="7" dur="500"/>
                                        <p:tgtEl>
                                          <p:spTgt spid="1218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58">
                                            <p:txEl>
                                              <p:pRg st="1" end="1"/>
                                            </p:txEl>
                                          </p:spTgt>
                                        </p:tgtEl>
                                        <p:attrNameLst>
                                          <p:attrName>style.visibility</p:attrName>
                                        </p:attrNameLst>
                                      </p:cBhvr>
                                      <p:to>
                                        <p:strVal val="visible"/>
                                      </p:to>
                                    </p:set>
                                    <p:animEffect transition="in" filter="wipe(left)">
                                      <p:cBhvr>
                                        <p:cTn id="12" dur="500"/>
                                        <p:tgtEl>
                                          <p:spTgt spid="1218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971600" y="764704"/>
            <a:ext cx="7007402" cy="4715466"/>
          </a:xfrm>
        </p:spPr>
      </p:pic>
    </p:spTree>
    <p:extLst>
      <p:ext uri="{BB962C8B-B14F-4D97-AF65-F5344CB8AC3E}">
        <p14:creationId xmlns:p14="http://schemas.microsoft.com/office/powerpoint/2010/main" xmlns="" val="121400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sz="3200" b="1" smtClean="0">
                <a:solidFill>
                  <a:srgbClr val="FF6699"/>
                </a:solidFill>
              </a:rPr>
              <a:t>HİÇ KAYGI YAŞAMADAN BAŞARI GELİR Mİ?</a:t>
            </a:r>
          </a:p>
        </p:txBody>
      </p:sp>
      <p:sp>
        <p:nvSpPr>
          <p:cNvPr id="13315" name="Rectangle 3"/>
          <p:cNvSpPr>
            <a:spLocks noGrp="1" noChangeArrowheads="1"/>
          </p:cNvSpPr>
          <p:nvPr>
            <p:ph idx="1"/>
          </p:nvPr>
        </p:nvSpPr>
        <p:spPr>
          <a:xfrm>
            <a:off x="3590925" y="1828800"/>
            <a:ext cx="4791075" cy="3657600"/>
          </a:xfrm>
        </p:spPr>
        <p:txBody>
          <a:bodyPr/>
          <a:lstStyle/>
          <a:p>
            <a:pPr eaLnBrk="1" hangingPunct="1">
              <a:lnSpc>
                <a:spcPct val="80000"/>
              </a:lnSpc>
              <a:buFontTx/>
              <a:buNone/>
            </a:pPr>
            <a:r>
              <a:rPr lang="tr-TR" smtClean="0"/>
              <a:t>      Her duygu gibi “kaygı” da kişinin yaşamında önem taşır ve gereklidir. Orta düzeyde bir kaygı kişiye enerji verir, onu motive eder.</a:t>
            </a:r>
          </a:p>
          <a:p>
            <a:pPr eaLnBrk="1" hangingPunct="1">
              <a:lnSpc>
                <a:spcPct val="80000"/>
              </a:lnSpc>
              <a:buFontTx/>
              <a:buNone/>
            </a:pPr>
            <a:r>
              <a:rPr lang="tr-TR" smtClean="0">
                <a:solidFill>
                  <a:srgbClr val="FF66CC"/>
                </a:solidFill>
              </a:rPr>
              <a:t>       </a:t>
            </a:r>
            <a:r>
              <a:rPr lang="tr-TR" smtClean="0">
                <a:solidFill>
                  <a:schemeClr val="accent2"/>
                </a:solidFill>
              </a:rPr>
              <a:t>Amaç; kaygıyı tümüyle ortadan kaldırmak değil, yapıcı bir düzeyde tutabilmektir.</a:t>
            </a:r>
          </a:p>
          <a:p>
            <a:pPr eaLnBrk="1" hangingPunct="1">
              <a:lnSpc>
                <a:spcPct val="80000"/>
              </a:lnSpc>
            </a:pPr>
            <a:endParaRPr lang="tr-TR" sz="2400" smtClean="0">
              <a:solidFill>
                <a:schemeClr val="accent2"/>
              </a:solidFill>
            </a:endParaRPr>
          </a:p>
        </p:txBody>
      </p:sp>
      <p:pic>
        <p:nvPicPr>
          <p:cNvPr id="13316" name="Picture 4" descr="j0286034"/>
          <p:cNvPicPr>
            <a:picLocks noChangeAspect="1" noChangeArrowheads="1"/>
          </p:cNvPicPr>
          <p:nvPr/>
        </p:nvPicPr>
        <p:blipFill>
          <a:blip r:embed="rId3"/>
          <a:srcRect/>
          <a:stretch>
            <a:fillRect/>
          </a:stretch>
        </p:blipFill>
        <p:spPr bwMode="auto">
          <a:xfrm>
            <a:off x="971550" y="1773238"/>
            <a:ext cx="2592388" cy="352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0825" y="1628775"/>
            <a:ext cx="8642350" cy="3313113"/>
          </a:xfrm>
        </p:spPr>
        <p:txBody>
          <a:bodyPr/>
          <a:lstStyle/>
          <a:p>
            <a:pPr algn="l" eaLnBrk="1" hangingPunct="1"/>
            <a:r>
              <a:rPr lang="en-US" sz="2800" b="1" smtClean="0">
                <a:solidFill>
                  <a:schemeClr val="folHlink"/>
                </a:solidFill>
                <a:latin typeface="Arial" charset="0"/>
                <a:cs typeface="Arial" charset="0"/>
              </a:rPr>
              <a:t>Öğrenme</a:t>
            </a:r>
            <a:r>
              <a:rPr lang="en-US" sz="2800" b="1" smtClean="0">
                <a:latin typeface="Arial" charset="0"/>
                <a:cs typeface="Arial" charset="0"/>
              </a:rPr>
              <a:t>, </a:t>
            </a:r>
            <a:r>
              <a:rPr lang="en-US" sz="2800" smtClean="0">
                <a:latin typeface="Arial" charset="0"/>
                <a:cs typeface="Arial" charset="0"/>
              </a:rPr>
              <a:t>kişinin yaşamını sürdürebilmesi ve süregelen yaşamdan doyum alması için gerekli tüm bilgi, eylem ve becerilerin kazanılması sürecidir.</a:t>
            </a:r>
            <a:r>
              <a:rPr lang="tr-TR" sz="2800" smtClean="0">
                <a:latin typeface="Arial" charset="0"/>
                <a:cs typeface="Arial" charset="0"/>
              </a:rPr>
              <a:t/>
            </a:r>
            <a:br>
              <a:rPr lang="tr-TR" sz="2800" smtClean="0">
                <a:latin typeface="Arial" charset="0"/>
                <a:cs typeface="Arial" charset="0"/>
              </a:rPr>
            </a:br>
            <a:r>
              <a:rPr lang="tr-TR" sz="2800" smtClean="0">
                <a:latin typeface="Arial" charset="0"/>
                <a:cs typeface="Arial" charset="0"/>
              </a:rPr>
              <a:t/>
            </a:r>
            <a:br>
              <a:rPr lang="tr-TR" sz="2800" smtClean="0">
                <a:latin typeface="Arial" charset="0"/>
                <a:cs typeface="Arial" charset="0"/>
              </a:rPr>
            </a:br>
            <a:r>
              <a:rPr lang="en-US" sz="2800" smtClean="0">
                <a:latin typeface="Arial" charset="0"/>
                <a:cs typeface="Arial" charset="0"/>
              </a:rPr>
              <a:t> </a:t>
            </a:r>
            <a:r>
              <a:rPr lang="tr-TR" sz="3200" b="1" smtClean="0">
                <a:solidFill>
                  <a:schemeClr val="folHlink"/>
                </a:solidFill>
                <a:latin typeface="Arial" charset="0"/>
              </a:rPr>
              <a:t>Öğrenilenler</a:t>
            </a:r>
            <a:r>
              <a:rPr lang="tr-TR" sz="3200" smtClean="0">
                <a:latin typeface="Arial" charset="0"/>
              </a:rPr>
              <a:t>, kişinin birikimini oluştururken, öğrenilenlerin belli bir amaca yönelik kullanılması da performansı ortaya koyar.</a:t>
            </a:r>
          </a:p>
        </p:txBody>
      </p:sp>
      <p:sp>
        <p:nvSpPr>
          <p:cNvPr id="14339" name="Rectangle 3"/>
          <p:cNvSpPr>
            <a:spLocks noGrp="1" noChangeArrowheads="1"/>
          </p:cNvSpPr>
          <p:nvPr>
            <p:ph type="body" sz="half" idx="1"/>
          </p:nvPr>
        </p:nvSpPr>
        <p:spPr/>
        <p:txBody>
          <a:bodyPr/>
          <a:lstStyle/>
          <a:p>
            <a:pPr eaLnBrk="1" hangingPunct="1">
              <a:buFontTx/>
              <a:buNone/>
            </a:pPr>
            <a:endParaRPr lang="tr-TR" sz="2800" smtClean="0">
              <a:latin typeface="Arial" charset="0"/>
            </a:endParaRPr>
          </a:p>
          <a:p>
            <a:pPr eaLnBrk="1" hangingPunct="1">
              <a:buFontTx/>
              <a:buNone/>
            </a:pPr>
            <a:endParaRPr 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69925" y="727075"/>
            <a:ext cx="184150" cy="457200"/>
          </a:xfrm>
          <a:prstGeom prst="rect">
            <a:avLst/>
          </a:prstGeom>
          <a:noFill/>
          <a:ln w="9525">
            <a:noFill/>
            <a:miter lim="800000"/>
            <a:headEnd/>
            <a:tailEnd/>
          </a:ln>
        </p:spPr>
        <p:txBody>
          <a:bodyPr wrap="none">
            <a:spAutoFit/>
          </a:bodyPr>
          <a:lstStyle/>
          <a:p>
            <a:endParaRPr lang="tr-TR" sz="2400">
              <a:latin typeface="Times New Roman" pitchFamily="18" charset="0"/>
            </a:endParaRPr>
          </a:p>
        </p:txBody>
      </p:sp>
      <p:sp>
        <p:nvSpPr>
          <p:cNvPr id="15363" name="Rectangle 3"/>
          <p:cNvSpPr>
            <a:spLocks noGrp="1" noChangeArrowheads="1"/>
          </p:cNvSpPr>
          <p:nvPr>
            <p:ph type="title" idx="4294967295"/>
          </p:nvPr>
        </p:nvSpPr>
        <p:spPr>
          <a:xfrm>
            <a:off x="1371600" y="1196975"/>
            <a:ext cx="7772400" cy="3960813"/>
          </a:xfrm>
        </p:spPr>
        <p:txBody>
          <a:bodyPr/>
          <a:lstStyle/>
          <a:p>
            <a:pPr algn="l" eaLnBrk="1" hangingPunct="1"/>
            <a:r>
              <a:rPr lang="tr-TR" sz="3600" b="1" smtClean="0">
                <a:solidFill>
                  <a:schemeClr val="folHlink"/>
                </a:solidFill>
                <a:latin typeface="Arial" charset="0"/>
              </a:rPr>
              <a:t>P</a:t>
            </a:r>
            <a:r>
              <a:rPr lang="en-US" sz="3600" b="1" smtClean="0">
                <a:solidFill>
                  <a:schemeClr val="folHlink"/>
                </a:solidFill>
                <a:latin typeface="Arial" charset="0"/>
                <a:cs typeface="Arial" charset="0"/>
              </a:rPr>
              <a:t>erformans</a:t>
            </a:r>
            <a:r>
              <a:rPr lang="en-US" sz="3600" smtClean="0">
                <a:latin typeface="Arial" charset="0"/>
                <a:cs typeface="Arial" charset="0"/>
              </a:rPr>
              <a:t>, </a:t>
            </a:r>
            <a:r>
              <a:rPr lang="tr-TR" sz="3600" smtClean="0">
                <a:latin typeface="Arial" charset="0"/>
                <a:cs typeface="Arial" charset="0"/>
              </a:rPr>
              <a:t/>
            </a:r>
            <a:br>
              <a:rPr lang="tr-TR" sz="3600" smtClean="0">
                <a:latin typeface="Arial" charset="0"/>
                <a:cs typeface="Arial" charset="0"/>
              </a:rPr>
            </a:br>
            <a:r>
              <a:rPr lang="en-US" sz="3600" smtClean="0">
                <a:latin typeface="Arial" charset="0"/>
                <a:cs typeface="Arial" charset="0"/>
              </a:rPr>
              <a:t>kişinin akıl, duygu ve davranış düzeyinde daha önceden kazanmış olduklarının, belli bir durum ve belli bir zaman kesitinde, eylemsel olarak ortaya konulan şeklidir.</a:t>
            </a:r>
            <a:r>
              <a:rPr lang="en-US" sz="4000" smtClean="0">
                <a:latin typeface="Arial" charset="0"/>
                <a:cs typeface="Arial" charset="0"/>
              </a:rPr>
              <a:t> </a:t>
            </a:r>
            <a:endParaRPr lang="tr-TR" sz="4000"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395288" y="765175"/>
            <a:ext cx="8497887" cy="5330825"/>
          </a:xfrm>
        </p:spPr>
        <p:txBody>
          <a:bodyPr/>
          <a:lstStyle/>
          <a:p>
            <a:pPr eaLnBrk="1" hangingPunct="1"/>
            <a:r>
              <a:rPr lang="en-US" dirty="0" err="1" smtClean="0">
                <a:solidFill>
                  <a:srgbClr val="000000"/>
                </a:solidFill>
                <a:latin typeface="Arial" charset="0"/>
                <a:cs typeface="Arial" charset="0"/>
              </a:rPr>
              <a:t>İnsanın</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performansının</a:t>
            </a:r>
            <a:r>
              <a:rPr lang="en-US" dirty="0" smtClean="0">
                <a:solidFill>
                  <a:srgbClr val="000000"/>
                </a:solidFill>
                <a:latin typeface="Arial" charset="0"/>
                <a:cs typeface="Arial" charset="0"/>
              </a:rPr>
              <a:t> en </a:t>
            </a:r>
            <a:r>
              <a:rPr lang="en-US" dirty="0" err="1" smtClean="0">
                <a:solidFill>
                  <a:srgbClr val="000000"/>
                </a:solidFill>
                <a:latin typeface="Arial" charset="0"/>
                <a:cs typeface="Arial" charset="0"/>
              </a:rPr>
              <a:t>iyi</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olduğu</a:t>
            </a:r>
            <a:r>
              <a:rPr lang="en-US" dirty="0" smtClean="0">
                <a:solidFill>
                  <a:srgbClr val="000000"/>
                </a:solidFill>
                <a:latin typeface="Arial" charset="0"/>
                <a:cs typeface="Arial" charset="0"/>
              </a:rPr>
              <a:t> durum, </a:t>
            </a:r>
            <a:r>
              <a:rPr lang="en-US" dirty="0" err="1" smtClean="0">
                <a:solidFill>
                  <a:srgbClr val="000000"/>
                </a:solidFill>
                <a:latin typeface="Arial" charset="0"/>
                <a:cs typeface="Arial" charset="0"/>
              </a:rPr>
              <a:t>onun</a:t>
            </a:r>
            <a:r>
              <a:rPr lang="en-US" dirty="0" smtClean="0">
                <a:solidFill>
                  <a:srgbClr val="000000"/>
                </a:solidFill>
                <a:latin typeface="Arial" charset="0"/>
                <a:cs typeface="Arial" charset="0"/>
              </a:rPr>
              <a:t> o </a:t>
            </a:r>
            <a:r>
              <a:rPr lang="en-US" dirty="0" err="1" smtClean="0">
                <a:solidFill>
                  <a:srgbClr val="000000"/>
                </a:solidFill>
                <a:latin typeface="Arial" charset="0"/>
                <a:cs typeface="Arial" charset="0"/>
              </a:rPr>
              <a:t>alanda</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varolan</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potansiyelinin</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tümünü</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eyleme</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dönüştürebildiği</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durumdur</a:t>
            </a:r>
            <a:r>
              <a:rPr lang="en-US" dirty="0" smtClean="0">
                <a:solidFill>
                  <a:srgbClr val="000000"/>
                </a:solidFill>
                <a:latin typeface="Arial" charset="0"/>
                <a:cs typeface="Arial" charset="0"/>
              </a:rPr>
              <a:t>.</a:t>
            </a:r>
            <a:endParaRPr lang="tr-TR" dirty="0" smtClean="0">
              <a:solidFill>
                <a:srgbClr val="000000"/>
              </a:solidFill>
              <a:latin typeface="Arial" charset="0"/>
              <a:cs typeface="Arial" charset="0"/>
            </a:endParaRPr>
          </a:p>
          <a:p>
            <a:pPr eaLnBrk="1" hangingPunct="1">
              <a:buFontTx/>
              <a:buNone/>
            </a:pPr>
            <a:r>
              <a:rPr lang="en-US" dirty="0" smtClean="0">
                <a:solidFill>
                  <a:srgbClr val="000000"/>
                </a:solidFill>
                <a:latin typeface="Arial" charset="0"/>
                <a:cs typeface="Arial" charset="0"/>
              </a:rPr>
              <a:t> </a:t>
            </a:r>
            <a:endParaRPr lang="tr-TR" dirty="0" smtClean="0">
              <a:solidFill>
                <a:srgbClr val="000000"/>
              </a:solidFill>
              <a:latin typeface="Arial" charset="0"/>
              <a:cs typeface="Arial" charset="0"/>
            </a:endParaRPr>
          </a:p>
          <a:p>
            <a:pPr eaLnBrk="1" hangingPunct="1"/>
            <a:r>
              <a:rPr lang="en-US" dirty="0" err="1" smtClean="0">
                <a:solidFill>
                  <a:srgbClr val="000000"/>
                </a:solidFill>
                <a:latin typeface="Arial" charset="0"/>
                <a:cs typeface="Arial" charset="0"/>
              </a:rPr>
              <a:t>Ancak</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çeşitli</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iç</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ve</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dış</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etkenler</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nedeniyle</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gerçek</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potansiyelin</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performansa</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dönüşmesi</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zaman</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zaman</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güçleşir</a:t>
            </a:r>
            <a:r>
              <a:rPr lang="en-US" dirty="0" smtClean="0">
                <a:solidFill>
                  <a:srgbClr val="000000"/>
                </a:solidFill>
                <a:latin typeface="Arial" charset="0"/>
                <a:cs typeface="Arial" charset="0"/>
              </a:rPr>
              <a:t>. Bu </a:t>
            </a:r>
            <a:r>
              <a:rPr lang="en-US" dirty="0" err="1" smtClean="0">
                <a:solidFill>
                  <a:srgbClr val="000000"/>
                </a:solidFill>
                <a:latin typeface="Arial" charset="0"/>
                <a:cs typeface="Arial" charset="0"/>
              </a:rPr>
              <a:t>etkenlerden</a:t>
            </a:r>
            <a:r>
              <a:rPr lang="en-US" dirty="0" smtClean="0">
                <a:solidFill>
                  <a:srgbClr val="000000"/>
                </a:solidFill>
                <a:latin typeface="Arial" charset="0"/>
                <a:cs typeface="Arial" charset="0"/>
              </a:rPr>
              <a:t> </a:t>
            </a:r>
            <a:r>
              <a:rPr lang="en-US" dirty="0" err="1" smtClean="0">
                <a:solidFill>
                  <a:srgbClr val="000000"/>
                </a:solidFill>
                <a:latin typeface="Arial" charset="0"/>
                <a:cs typeface="Arial" charset="0"/>
              </a:rPr>
              <a:t>biri</a:t>
            </a:r>
            <a:r>
              <a:rPr lang="en-US" dirty="0" smtClean="0">
                <a:solidFill>
                  <a:srgbClr val="000000"/>
                </a:solidFill>
                <a:latin typeface="Arial" charset="0"/>
                <a:cs typeface="Arial" charset="0"/>
              </a:rPr>
              <a:t> </a:t>
            </a:r>
            <a:r>
              <a:rPr lang="tr-TR" dirty="0" smtClean="0">
                <a:solidFill>
                  <a:srgbClr val="000000"/>
                </a:solidFill>
                <a:latin typeface="Arial" charset="0"/>
                <a:cs typeface="Arial" charset="0"/>
              </a:rPr>
              <a:t>de </a:t>
            </a:r>
            <a:r>
              <a:rPr lang="en-US" dirty="0" err="1" smtClean="0">
                <a:solidFill>
                  <a:schemeClr val="tx2"/>
                </a:solidFill>
                <a:latin typeface="Arial" charset="0"/>
                <a:cs typeface="Arial" charset="0"/>
              </a:rPr>
              <a:t>kaygıdır</a:t>
            </a:r>
            <a:r>
              <a:rPr lang="en-US" dirty="0" smtClean="0">
                <a:solidFill>
                  <a:schemeClr val="tx2"/>
                </a:solidFill>
                <a:latin typeface="Arial" charset="0"/>
                <a:cs typeface="Arial" charset="0"/>
              </a:rPr>
              <a:t>.</a:t>
            </a:r>
            <a:endParaRPr lang="tr-TR" dirty="0" smtClean="0">
              <a:solidFill>
                <a:schemeClr val="tx2"/>
              </a:solidFill>
              <a:latin typeface="Arial"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76250"/>
            <a:ext cx="7486650" cy="865188"/>
          </a:xfrm>
        </p:spPr>
        <p:txBody>
          <a:bodyPr/>
          <a:lstStyle/>
          <a:p>
            <a:pPr eaLnBrk="1" hangingPunct="1"/>
            <a:r>
              <a:rPr lang="tr-TR" sz="4000" smtClean="0">
                <a:solidFill>
                  <a:schemeClr val="tx2"/>
                </a:solidFill>
              </a:rPr>
              <a:t>Sınav nedir?</a:t>
            </a:r>
          </a:p>
        </p:txBody>
      </p:sp>
      <p:sp>
        <p:nvSpPr>
          <p:cNvPr id="103427" name="Rectangle 3"/>
          <p:cNvSpPr>
            <a:spLocks noGrp="1" noChangeArrowheads="1"/>
          </p:cNvSpPr>
          <p:nvPr>
            <p:ph idx="1"/>
          </p:nvPr>
        </p:nvSpPr>
        <p:spPr>
          <a:xfrm>
            <a:off x="685800" y="1341438"/>
            <a:ext cx="7696200" cy="4144962"/>
          </a:xfrm>
        </p:spPr>
        <p:txBody>
          <a:bodyPr/>
          <a:lstStyle/>
          <a:p>
            <a:pPr eaLnBrk="1" hangingPunct="1">
              <a:defRPr/>
            </a:pPr>
            <a:r>
              <a:rPr lang="tr-TR" b="1" smtClean="0">
                <a:effectLst>
                  <a:outerShdw blurRad="38100" dist="38100" dir="2700000" algn="tl">
                    <a:srgbClr val="C0C0C0"/>
                  </a:outerShdw>
                </a:effectLst>
              </a:rPr>
              <a:t>Belirli bir alanda edinilen bilgi ve becerilerin düzeyini belirlemek için yapılan bir değerlendirme sistemidir.</a:t>
            </a:r>
          </a:p>
          <a:p>
            <a:pPr eaLnBrk="1" hangingPunct="1">
              <a:defRPr/>
            </a:pPr>
            <a:r>
              <a:rPr lang="tr-TR" b="1" smtClean="0">
                <a:effectLst>
                  <a:outerShdw blurRad="38100" dist="38100" dir="2700000" algn="tl">
                    <a:srgbClr val="C0C0C0"/>
                  </a:outerShdw>
                </a:effectLst>
              </a:rPr>
              <a:t>Sınav bir değerlendirme sürecidir ve sınırlı alandaki bilgi ve becerilerin düzeyini değerlendirir, KİŞİLİĞİ değil.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476250"/>
            <a:ext cx="6870700" cy="1081088"/>
          </a:xfrm>
        </p:spPr>
        <p:txBody>
          <a:bodyPr/>
          <a:lstStyle/>
          <a:p>
            <a:pPr eaLnBrk="1" hangingPunct="1"/>
            <a:r>
              <a:rPr lang="tr-TR" smtClean="0">
                <a:solidFill>
                  <a:schemeClr val="tx2"/>
                </a:solidFill>
              </a:rPr>
              <a:t>Sınav Kaygısı Nedir?</a:t>
            </a:r>
          </a:p>
        </p:txBody>
      </p:sp>
      <p:sp>
        <p:nvSpPr>
          <p:cNvPr id="18435" name="Rectangle 3"/>
          <p:cNvSpPr>
            <a:spLocks noGrp="1" noChangeArrowheads="1"/>
          </p:cNvSpPr>
          <p:nvPr>
            <p:ph idx="1"/>
          </p:nvPr>
        </p:nvSpPr>
        <p:spPr/>
        <p:txBody>
          <a:bodyPr/>
          <a:lstStyle/>
          <a:p>
            <a:pPr eaLnBrk="1" hangingPunct="1"/>
            <a:endParaRPr lang="tr-TR" smtClean="0"/>
          </a:p>
          <a:p>
            <a:pPr eaLnBrk="1" hangingPunct="1"/>
            <a:r>
              <a:rPr lang="tr-TR" smtClean="0"/>
              <a:t>Öğrenilen bilginin sınav sırasında etkili biçimde kullanılmasına engel olan ve başarının düşmesine yol açan yoğun kaygıdır.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2700338" y="620713"/>
            <a:ext cx="5986462" cy="5534025"/>
          </a:xfrm>
        </p:spPr>
        <p:txBody>
          <a:bodyPr/>
          <a:lstStyle/>
          <a:p>
            <a:pPr eaLnBrk="1" hangingPunct="1">
              <a:buFontTx/>
              <a:buNone/>
            </a:pPr>
            <a:r>
              <a:rPr lang="tr-TR" sz="2800" smtClean="0"/>
              <a:t>    Bir sınav öncesinde, sırasında </a:t>
            </a:r>
          </a:p>
          <a:p>
            <a:pPr eaLnBrk="1" hangingPunct="1">
              <a:buFontTx/>
              <a:buNone/>
            </a:pPr>
            <a:r>
              <a:rPr lang="tr-TR" sz="2800" smtClean="0"/>
              <a:t>ya da sonrasında duyulan endişe, korku ve rahatsızlıktır. </a:t>
            </a:r>
          </a:p>
          <a:p>
            <a:pPr eaLnBrk="1" hangingPunct="1">
              <a:buFontTx/>
              <a:buNone/>
            </a:pPr>
            <a:r>
              <a:rPr lang="tr-TR" sz="2800" smtClean="0"/>
              <a:t>    Hemen hemen herkes bu kaygıyı bir miktar hissetmektedir. Ama bazı öğrenciler sınav döneminde yaşadığı bu duygusal tepkilerin akademik performanslarını ciddi anlamda olumsuz yönde etkilediğinden söz etmektedir.</a:t>
            </a:r>
            <a:endParaRPr lang="tr-TR" sz="2400" smtClean="0"/>
          </a:p>
        </p:txBody>
      </p:sp>
      <p:grpSp>
        <p:nvGrpSpPr>
          <p:cNvPr id="19459" name="Group 4"/>
          <p:cNvGrpSpPr>
            <a:grpSpLocks noChangeAspect="1"/>
          </p:cNvGrpSpPr>
          <p:nvPr/>
        </p:nvGrpSpPr>
        <p:grpSpPr bwMode="auto">
          <a:xfrm>
            <a:off x="250825" y="188913"/>
            <a:ext cx="2808288" cy="3168650"/>
            <a:chOff x="2699" y="2840"/>
            <a:chExt cx="1177" cy="1117"/>
          </a:xfrm>
        </p:grpSpPr>
        <p:sp>
          <p:nvSpPr>
            <p:cNvPr id="19460" name="AutoShape 5"/>
            <p:cNvSpPr>
              <a:spLocks noChangeAspect="1" noChangeArrowheads="1" noTextEdit="1"/>
            </p:cNvSpPr>
            <p:nvPr/>
          </p:nvSpPr>
          <p:spPr bwMode="auto">
            <a:xfrm>
              <a:off x="2699" y="2840"/>
              <a:ext cx="1177" cy="1117"/>
            </a:xfrm>
            <a:prstGeom prst="rect">
              <a:avLst/>
            </a:prstGeom>
            <a:noFill/>
            <a:ln w="9525">
              <a:noFill/>
              <a:miter lim="800000"/>
              <a:headEnd/>
              <a:tailEnd/>
            </a:ln>
          </p:spPr>
          <p:txBody>
            <a:bodyPr/>
            <a:lstStyle/>
            <a:p>
              <a:endParaRPr lang="tr-TR"/>
            </a:p>
          </p:txBody>
        </p:sp>
        <p:sp>
          <p:nvSpPr>
            <p:cNvPr id="19461" name="Freeform 6"/>
            <p:cNvSpPr>
              <a:spLocks/>
            </p:cNvSpPr>
            <p:nvPr/>
          </p:nvSpPr>
          <p:spPr bwMode="auto">
            <a:xfrm>
              <a:off x="2713" y="2856"/>
              <a:ext cx="1144" cy="1082"/>
            </a:xfrm>
            <a:custGeom>
              <a:avLst/>
              <a:gdLst>
                <a:gd name="T0" fmla="*/ 701 w 2287"/>
                <a:gd name="T1" fmla="*/ 78 h 2164"/>
                <a:gd name="T2" fmla="*/ 587 w 2287"/>
                <a:gd name="T3" fmla="*/ 44 h 2164"/>
                <a:gd name="T4" fmla="*/ 443 w 2287"/>
                <a:gd name="T5" fmla="*/ 14 h 2164"/>
                <a:gd name="T6" fmla="*/ 266 w 2287"/>
                <a:gd name="T7" fmla="*/ 0 h 2164"/>
                <a:gd name="T8" fmla="*/ 116 w 2287"/>
                <a:gd name="T9" fmla="*/ 33 h 2164"/>
                <a:gd name="T10" fmla="*/ 15 w 2287"/>
                <a:gd name="T11" fmla="*/ 114 h 2164"/>
                <a:gd name="T12" fmla="*/ 5 w 2287"/>
                <a:gd name="T13" fmla="*/ 209 h 2164"/>
                <a:gd name="T14" fmla="*/ 58 w 2287"/>
                <a:gd name="T15" fmla="*/ 314 h 2164"/>
                <a:gd name="T16" fmla="*/ 154 w 2287"/>
                <a:gd name="T17" fmla="*/ 419 h 2164"/>
                <a:gd name="T18" fmla="*/ 273 w 2287"/>
                <a:gd name="T19" fmla="*/ 510 h 2164"/>
                <a:gd name="T20" fmla="*/ 393 w 2287"/>
                <a:gd name="T21" fmla="*/ 582 h 2164"/>
                <a:gd name="T22" fmla="*/ 477 w 2287"/>
                <a:gd name="T23" fmla="*/ 637 h 2164"/>
                <a:gd name="T24" fmla="*/ 349 w 2287"/>
                <a:gd name="T25" fmla="*/ 668 h 2164"/>
                <a:gd name="T26" fmla="*/ 230 w 2287"/>
                <a:gd name="T27" fmla="*/ 774 h 2164"/>
                <a:gd name="T28" fmla="*/ 209 w 2287"/>
                <a:gd name="T29" fmla="*/ 938 h 2164"/>
                <a:gd name="T30" fmla="*/ 313 w 2287"/>
                <a:gd name="T31" fmla="*/ 1073 h 2164"/>
                <a:gd name="T32" fmla="*/ 424 w 2287"/>
                <a:gd name="T33" fmla="*/ 1132 h 2164"/>
                <a:gd name="T34" fmla="*/ 538 w 2287"/>
                <a:gd name="T35" fmla="*/ 1175 h 2164"/>
                <a:gd name="T36" fmla="*/ 657 w 2287"/>
                <a:gd name="T37" fmla="*/ 1265 h 2164"/>
                <a:gd name="T38" fmla="*/ 673 w 2287"/>
                <a:gd name="T39" fmla="*/ 1388 h 2164"/>
                <a:gd name="T40" fmla="*/ 656 w 2287"/>
                <a:gd name="T41" fmla="*/ 1485 h 2164"/>
                <a:gd name="T42" fmla="*/ 642 w 2287"/>
                <a:gd name="T43" fmla="*/ 1590 h 2164"/>
                <a:gd name="T44" fmla="*/ 661 w 2287"/>
                <a:gd name="T45" fmla="*/ 1736 h 2164"/>
                <a:gd name="T46" fmla="*/ 680 w 2287"/>
                <a:gd name="T47" fmla="*/ 1837 h 2164"/>
                <a:gd name="T48" fmla="*/ 714 w 2287"/>
                <a:gd name="T49" fmla="*/ 1951 h 2164"/>
                <a:gd name="T50" fmla="*/ 785 w 2287"/>
                <a:gd name="T51" fmla="*/ 2058 h 2164"/>
                <a:gd name="T52" fmla="*/ 916 w 2287"/>
                <a:gd name="T53" fmla="*/ 2128 h 2164"/>
                <a:gd name="T54" fmla="*/ 1078 w 2287"/>
                <a:gd name="T55" fmla="*/ 2158 h 2164"/>
                <a:gd name="T56" fmla="*/ 1239 w 2287"/>
                <a:gd name="T57" fmla="*/ 2158 h 2164"/>
                <a:gd name="T58" fmla="*/ 1386 w 2287"/>
                <a:gd name="T59" fmla="*/ 2124 h 2164"/>
                <a:gd name="T60" fmla="*/ 1494 w 2287"/>
                <a:gd name="T61" fmla="*/ 2061 h 2164"/>
                <a:gd name="T62" fmla="*/ 1635 w 2287"/>
                <a:gd name="T63" fmla="*/ 1989 h 2164"/>
                <a:gd name="T64" fmla="*/ 1737 w 2287"/>
                <a:gd name="T65" fmla="*/ 1989 h 2164"/>
                <a:gd name="T66" fmla="*/ 1855 w 2287"/>
                <a:gd name="T67" fmla="*/ 2006 h 2164"/>
                <a:gd name="T68" fmla="*/ 1973 w 2287"/>
                <a:gd name="T69" fmla="*/ 2031 h 2164"/>
                <a:gd name="T70" fmla="*/ 2087 w 2287"/>
                <a:gd name="T71" fmla="*/ 2038 h 2164"/>
                <a:gd name="T72" fmla="*/ 2201 w 2287"/>
                <a:gd name="T73" fmla="*/ 2021 h 2164"/>
                <a:gd name="T74" fmla="*/ 2281 w 2287"/>
                <a:gd name="T75" fmla="*/ 1909 h 2164"/>
                <a:gd name="T76" fmla="*/ 2253 w 2287"/>
                <a:gd name="T77" fmla="*/ 1776 h 2164"/>
                <a:gd name="T78" fmla="*/ 2142 w 2287"/>
                <a:gd name="T79" fmla="*/ 1759 h 2164"/>
                <a:gd name="T80" fmla="*/ 2032 w 2287"/>
                <a:gd name="T81" fmla="*/ 1761 h 2164"/>
                <a:gd name="T82" fmla="*/ 1909 w 2287"/>
                <a:gd name="T83" fmla="*/ 1744 h 2164"/>
                <a:gd name="T84" fmla="*/ 1789 w 2287"/>
                <a:gd name="T85" fmla="*/ 1696 h 2164"/>
                <a:gd name="T86" fmla="*/ 1673 w 2287"/>
                <a:gd name="T87" fmla="*/ 1630 h 2164"/>
                <a:gd name="T88" fmla="*/ 1566 w 2287"/>
                <a:gd name="T89" fmla="*/ 1563 h 2164"/>
                <a:gd name="T90" fmla="*/ 1447 w 2287"/>
                <a:gd name="T91" fmla="*/ 1478 h 2164"/>
                <a:gd name="T92" fmla="*/ 1370 w 2287"/>
                <a:gd name="T93" fmla="*/ 1364 h 2164"/>
                <a:gd name="T94" fmla="*/ 1346 w 2287"/>
                <a:gd name="T95" fmla="*/ 1242 h 2164"/>
                <a:gd name="T96" fmla="*/ 1344 w 2287"/>
                <a:gd name="T97" fmla="*/ 1105 h 2164"/>
                <a:gd name="T98" fmla="*/ 1351 w 2287"/>
                <a:gd name="T99" fmla="*/ 981 h 2164"/>
                <a:gd name="T100" fmla="*/ 1365 w 2287"/>
                <a:gd name="T101" fmla="*/ 865 h 2164"/>
                <a:gd name="T102" fmla="*/ 1424 w 2287"/>
                <a:gd name="T103" fmla="*/ 761 h 2164"/>
                <a:gd name="T104" fmla="*/ 1532 w 2287"/>
                <a:gd name="T105" fmla="*/ 681 h 2164"/>
                <a:gd name="T106" fmla="*/ 1585 w 2287"/>
                <a:gd name="T107" fmla="*/ 580 h 2164"/>
                <a:gd name="T108" fmla="*/ 1538 w 2287"/>
                <a:gd name="T109" fmla="*/ 462 h 2164"/>
                <a:gd name="T110" fmla="*/ 1410 w 2287"/>
                <a:gd name="T111" fmla="*/ 360 h 2164"/>
                <a:gd name="T112" fmla="*/ 1247 w 2287"/>
                <a:gd name="T113" fmla="*/ 327 h 2164"/>
                <a:gd name="T114" fmla="*/ 1146 w 2287"/>
                <a:gd name="T115" fmla="*/ 386 h 2164"/>
                <a:gd name="T116" fmla="*/ 1097 w 2287"/>
                <a:gd name="T117" fmla="*/ 453 h 2164"/>
                <a:gd name="T118" fmla="*/ 1026 w 2287"/>
                <a:gd name="T119" fmla="*/ 327 h 2164"/>
                <a:gd name="T120" fmla="*/ 920 w 2287"/>
                <a:gd name="T121" fmla="*/ 209 h 2164"/>
                <a:gd name="T122" fmla="*/ 817 w 2287"/>
                <a:gd name="T123" fmla="*/ 124 h 216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87"/>
                <a:gd name="T187" fmla="*/ 0 h 2164"/>
                <a:gd name="T188" fmla="*/ 2287 w 2287"/>
                <a:gd name="T189" fmla="*/ 2164 h 216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87" h="2164">
                  <a:moveTo>
                    <a:pt x="817" y="124"/>
                  </a:moveTo>
                  <a:lnTo>
                    <a:pt x="810" y="120"/>
                  </a:lnTo>
                  <a:lnTo>
                    <a:pt x="802" y="118"/>
                  </a:lnTo>
                  <a:lnTo>
                    <a:pt x="796" y="114"/>
                  </a:lnTo>
                  <a:lnTo>
                    <a:pt x="791" y="112"/>
                  </a:lnTo>
                  <a:lnTo>
                    <a:pt x="785" y="111"/>
                  </a:lnTo>
                  <a:lnTo>
                    <a:pt x="779" y="107"/>
                  </a:lnTo>
                  <a:lnTo>
                    <a:pt x="772" y="105"/>
                  </a:lnTo>
                  <a:lnTo>
                    <a:pt x="768" y="103"/>
                  </a:lnTo>
                  <a:lnTo>
                    <a:pt x="760" y="101"/>
                  </a:lnTo>
                  <a:lnTo>
                    <a:pt x="756" y="97"/>
                  </a:lnTo>
                  <a:lnTo>
                    <a:pt x="749" y="95"/>
                  </a:lnTo>
                  <a:lnTo>
                    <a:pt x="743" y="93"/>
                  </a:lnTo>
                  <a:lnTo>
                    <a:pt x="737" y="92"/>
                  </a:lnTo>
                  <a:lnTo>
                    <a:pt x="733" y="90"/>
                  </a:lnTo>
                  <a:lnTo>
                    <a:pt x="726" y="88"/>
                  </a:lnTo>
                  <a:lnTo>
                    <a:pt x="722" y="86"/>
                  </a:lnTo>
                  <a:lnTo>
                    <a:pt x="716" y="84"/>
                  </a:lnTo>
                  <a:lnTo>
                    <a:pt x="711" y="82"/>
                  </a:lnTo>
                  <a:lnTo>
                    <a:pt x="705" y="80"/>
                  </a:lnTo>
                  <a:lnTo>
                    <a:pt x="701" y="78"/>
                  </a:lnTo>
                  <a:lnTo>
                    <a:pt x="695" y="76"/>
                  </a:lnTo>
                  <a:lnTo>
                    <a:pt x="690" y="74"/>
                  </a:lnTo>
                  <a:lnTo>
                    <a:pt x="684" y="73"/>
                  </a:lnTo>
                  <a:lnTo>
                    <a:pt x="680" y="71"/>
                  </a:lnTo>
                  <a:lnTo>
                    <a:pt x="675" y="69"/>
                  </a:lnTo>
                  <a:lnTo>
                    <a:pt x="669" y="67"/>
                  </a:lnTo>
                  <a:lnTo>
                    <a:pt x="663" y="65"/>
                  </a:lnTo>
                  <a:lnTo>
                    <a:pt x="659" y="65"/>
                  </a:lnTo>
                  <a:lnTo>
                    <a:pt x="654" y="63"/>
                  </a:lnTo>
                  <a:lnTo>
                    <a:pt x="648" y="61"/>
                  </a:lnTo>
                  <a:lnTo>
                    <a:pt x="642" y="59"/>
                  </a:lnTo>
                  <a:lnTo>
                    <a:pt x="638" y="59"/>
                  </a:lnTo>
                  <a:lnTo>
                    <a:pt x="631" y="57"/>
                  </a:lnTo>
                  <a:lnTo>
                    <a:pt x="625" y="55"/>
                  </a:lnTo>
                  <a:lnTo>
                    <a:pt x="621" y="54"/>
                  </a:lnTo>
                  <a:lnTo>
                    <a:pt x="616" y="52"/>
                  </a:lnTo>
                  <a:lnTo>
                    <a:pt x="608" y="50"/>
                  </a:lnTo>
                  <a:lnTo>
                    <a:pt x="604" y="48"/>
                  </a:lnTo>
                  <a:lnTo>
                    <a:pt x="598" y="48"/>
                  </a:lnTo>
                  <a:lnTo>
                    <a:pt x="593" y="46"/>
                  </a:lnTo>
                  <a:lnTo>
                    <a:pt x="587" y="44"/>
                  </a:lnTo>
                  <a:lnTo>
                    <a:pt x="579" y="44"/>
                  </a:lnTo>
                  <a:lnTo>
                    <a:pt x="574" y="40"/>
                  </a:lnTo>
                  <a:lnTo>
                    <a:pt x="568" y="40"/>
                  </a:lnTo>
                  <a:lnTo>
                    <a:pt x="562" y="38"/>
                  </a:lnTo>
                  <a:lnTo>
                    <a:pt x="557" y="36"/>
                  </a:lnTo>
                  <a:lnTo>
                    <a:pt x="549" y="35"/>
                  </a:lnTo>
                  <a:lnTo>
                    <a:pt x="543" y="35"/>
                  </a:lnTo>
                  <a:lnTo>
                    <a:pt x="538" y="33"/>
                  </a:lnTo>
                  <a:lnTo>
                    <a:pt x="530" y="31"/>
                  </a:lnTo>
                  <a:lnTo>
                    <a:pt x="522" y="29"/>
                  </a:lnTo>
                  <a:lnTo>
                    <a:pt x="517" y="29"/>
                  </a:lnTo>
                  <a:lnTo>
                    <a:pt x="509" y="27"/>
                  </a:lnTo>
                  <a:lnTo>
                    <a:pt x="503" y="25"/>
                  </a:lnTo>
                  <a:lnTo>
                    <a:pt x="496" y="23"/>
                  </a:lnTo>
                  <a:lnTo>
                    <a:pt x="488" y="23"/>
                  </a:lnTo>
                  <a:lnTo>
                    <a:pt x="481" y="21"/>
                  </a:lnTo>
                  <a:lnTo>
                    <a:pt x="473" y="19"/>
                  </a:lnTo>
                  <a:lnTo>
                    <a:pt x="465" y="17"/>
                  </a:lnTo>
                  <a:lnTo>
                    <a:pt x="458" y="17"/>
                  </a:lnTo>
                  <a:lnTo>
                    <a:pt x="450" y="16"/>
                  </a:lnTo>
                  <a:lnTo>
                    <a:pt x="443" y="14"/>
                  </a:lnTo>
                  <a:lnTo>
                    <a:pt x="433" y="14"/>
                  </a:lnTo>
                  <a:lnTo>
                    <a:pt x="425" y="12"/>
                  </a:lnTo>
                  <a:lnTo>
                    <a:pt x="416" y="10"/>
                  </a:lnTo>
                  <a:lnTo>
                    <a:pt x="408" y="8"/>
                  </a:lnTo>
                  <a:lnTo>
                    <a:pt x="399" y="6"/>
                  </a:lnTo>
                  <a:lnTo>
                    <a:pt x="391" y="6"/>
                  </a:lnTo>
                  <a:lnTo>
                    <a:pt x="382" y="4"/>
                  </a:lnTo>
                  <a:lnTo>
                    <a:pt x="374" y="4"/>
                  </a:lnTo>
                  <a:lnTo>
                    <a:pt x="365" y="2"/>
                  </a:lnTo>
                  <a:lnTo>
                    <a:pt x="357" y="2"/>
                  </a:lnTo>
                  <a:lnTo>
                    <a:pt x="347" y="2"/>
                  </a:lnTo>
                  <a:lnTo>
                    <a:pt x="340" y="0"/>
                  </a:lnTo>
                  <a:lnTo>
                    <a:pt x="330" y="0"/>
                  </a:lnTo>
                  <a:lnTo>
                    <a:pt x="323" y="0"/>
                  </a:lnTo>
                  <a:lnTo>
                    <a:pt x="315" y="0"/>
                  </a:lnTo>
                  <a:lnTo>
                    <a:pt x="308" y="0"/>
                  </a:lnTo>
                  <a:lnTo>
                    <a:pt x="298" y="0"/>
                  </a:lnTo>
                  <a:lnTo>
                    <a:pt x="290" y="0"/>
                  </a:lnTo>
                  <a:lnTo>
                    <a:pt x="283" y="0"/>
                  </a:lnTo>
                  <a:lnTo>
                    <a:pt x="275" y="0"/>
                  </a:lnTo>
                  <a:lnTo>
                    <a:pt x="266" y="0"/>
                  </a:lnTo>
                  <a:lnTo>
                    <a:pt x="258" y="2"/>
                  </a:lnTo>
                  <a:lnTo>
                    <a:pt x="251" y="2"/>
                  </a:lnTo>
                  <a:lnTo>
                    <a:pt x="243" y="2"/>
                  </a:lnTo>
                  <a:lnTo>
                    <a:pt x="235" y="4"/>
                  </a:lnTo>
                  <a:lnTo>
                    <a:pt x="228" y="6"/>
                  </a:lnTo>
                  <a:lnTo>
                    <a:pt x="218" y="6"/>
                  </a:lnTo>
                  <a:lnTo>
                    <a:pt x="211" y="8"/>
                  </a:lnTo>
                  <a:lnTo>
                    <a:pt x="203" y="8"/>
                  </a:lnTo>
                  <a:lnTo>
                    <a:pt x="197" y="10"/>
                  </a:lnTo>
                  <a:lnTo>
                    <a:pt x="190" y="12"/>
                  </a:lnTo>
                  <a:lnTo>
                    <a:pt x="182" y="14"/>
                  </a:lnTo>
                  <a:lnTo>
                    <a:pt x="174" y="14"/>
                  </a:lnTo>
                  <a:lnTo>
                    <a:pt x="169" y="17"/>
                  </a:lnTo>
                  <a:lnTo>
                    <a:pt x="161" y="17"/>
                  </a:lnTo>
                  <a:lnTo>
                    <a:pt x="154" y="19"/>
                  </a:lnTo>
                  <a:lnTo>
                    <a:pt x="148" y="21"/>
                  </a:lnTo>
                  <a:lnTo>
                    <a:pt x="140" y="23"/>
                  </a:lnTo>
                  <a:lnTo>
                    <a:pt x="133" y="27"/>
                  </a:lnTo>
                  <a:lnTo>
                    <a:pt x="127" y="29"/>
                  </a:lnTo>
                  <a:lnTo>
                    <a:pt x="121" y="31"/>
                  </a:lnTo>
                  <a:lnTo>
                    <a:pt x="116" y="33"/>
                  </a:lnTo>
                  <a:lnTo>
                    <a:pt x="108" y="35"/>
                  </a:lnTo>
                  <a:lnTo>
                    <a:pt x="104" y="38"/>
                  </a:lnTo>
                  <a:lnTo>
                    <a:pt x="96" y="40"/>
                  </a:lnTo>
                  <a:lnTo>
                    <a:pt x="93" y="44"/>
                  </a:lnTo>
                  <a:lnTo>
                    <a:pt x="87" y="46"/>
                  </a:lnTo>
                  <a:lnTo>
                    <a:pt x="81" y="50"/>
                  </a:lnTo>
                  <a:lnTo>
                    <a:pt x="76" y="52"/>
                  </a:lnTo>
                  <a:lnTo>
                    <a:pt x="72" y="57"/>
                  </a:lnTo>
                  <a:lnTo>
                    <a:pt x="66" y="59"/>
                  </a:lnTo>
                  <a:lnTo>
                    <a:pt x="62" y="63"/>
                  </a:lnTo>
                  <a:lnTo>
                    <a:pt x="57" y="65"/>
                  </a:lnTo>
                  <a:lnTo>
                    <a:pt x="53" y="69"/>
                  </a:lnTo>
                  <a:lnTo>
                    <a:pt x="49" y="73"/>
                  </a:lnTo>
                  <a:lnTo>
                    <a:pt x="43" y="76"/>
                  </a:lnTo>
                  <a:lnTo>
                    <a:pt x="39" y="80"/>
                  </a:lnTo>
                  <a:lnTo>
                    <a:pt x="38" y="84"/>
                  </a:lnTo>
                  <a:lnTo>
                    <a:pt x="28" y="92"/>
                  </a:lnTo>
                  <a:lnTo>
                    <a:pt x="22" y="101"/>
                  </a:lnTo>
                  <a:lnTo>
                    <a:pt x="20" y="105"/>
                  </a:lnTo>
                  <a:lnTo>
                    <a:pt x="17" y="109"/>
                  </a:lnTo>
                  <a:lnTo>
                    <a:pt x="15" y="114"/>
                  </a:lnTo>
                  <a:lnTo>
                    <a:pt x="13" y="118"/>
                  </a:lnTo>
                  <a:lnTo>
                    <a:pt x="11" y="122"/>
                  </a:lnTo>
                  <a:lnTo>
                    <a:pt x="9" y="128"/>
                  </a:lnTo>
                  <a:lnTo>
                    <a:pt x="7" y="132"/>
                  </a:lnTo>
                  <a:lnTo>
                    <a:pt x="5" y="135"/>
                  </a:lnTo>
                  <a:lnTo>
                    <a:pt x="3" y="141"/>
                  </a:lnTo>
                  <a:lnTo>
                    <a:pt x="3" y="145"/>
                  </a:lnTo>
                  <a:lnTo>
                    <a:pt x="1" y="149"/>
                  </a:lnTo>
                  <a:lnTo>
                    <a:pt x="1" y="154"/>
                  </a:lnTo>
                  <a:lnTo>
                    <a:pt x="0" y="158"/>
                  </a:lnTo>
                  <a:lnTo>
                    <a:pt x="0" y="164"/>
                  </a:lnTo>
                  <a:lnTo>
                    <a:pt x="0" y="168"/>
                  </a:lnTo>
                  <a:lnTo>
                    <a:pt x="0" y="173"/>
                  </a:lnTo>
                  <a:lnTo>
                    <a:pt x="0" y="177"/>
                  </a:lnTo>
                  <a:lnTo>
                    <a:pt x="0" y="183"/>
                  </a:lnTo>
                  <a:lnTo>
                    <a:pt x="0" y="187"/>
                  </a:lnTo>
                  <a:lnTo>
                    <a:pt x="1" y="192"/>
                  </a:lnTo>
                  <a:lnTo>
                    <a:pt x="1" y="196"/>
                  </a:lnTo>
                  <a:lnTo>
                    <a:pt x="3" y="200"/>
                  </a:lnTo>
                  <a:lnTo>
                    <a:pt x="3" y="206"/>
                  </a:lnTo>
                  <a:lnTo>
                    <a:pt x="5" y="209"/>
                  </a:lnTo>
                  <a:lnTo>
                    <a:pt x="5" y="215"/>
                  </a:lnTo>
                  <a:lnTo>
                    <a:pt x="7" y="221"/>
                  </a:lnTo>
                  <a:lnTo>
                    <a:pt x="9" y="225"/>
                  </a:lnTo>
                  <a:lnTo>
                    <a:pt x="11" y="230"/>
                  </a:lnTo>
                  <a:lnTo>
                    <a:pt x="13" y="234"/>
                  </a:lnTo>
                  <a:lnTo>
                    <a:pt x="15" y="240"/>
                  </a:lnTo>
                  <a:lnTo>
                    <a:pt x="17" y="244"/>
                  </a:lnTo>
                  <a:lnTo>
                    <a:pt x="20" y="249"/>
                  </a:lnTo>
                  <a:lnTo>
                    <a:pt x="22" y="255"/>
                  </a:lnTo>
                  <a:lnTo>
                    <a:pt x="24" y="259"/>
                  </a:lnTo>
                  <a:lnTo>
                    <a:pt x="28" y="265"/>
                  </a:lnTo>
                  <a:lnTo>
                    <a:pt x="30" y="270"/>
                  </a:lnTo>
                  <a:lnTo>
                    <a:pt x="32" y="274"/>
                  </a:lnTo>
                  <a:lnTo>
                    <a:pt x="36" y="280"/>
                  </a:lnTo>
                  <a:lnTo>
                    <a:pt x="38" y="284"/>
                  </a:lnTo>
                  <a:lnTo>
                    <a:pt x="41" y="289"/>
                  </a:lnTo>
                  <a:lnTo>
                    <a:pt x="45" y="293"/>
                  </a:lnTo>
                  <a:lnTo>
                    <a:pt x="49" y="299"/>
                  </a:lnTo>
                  <a:lnTo>
                    <a:pt x="51" y="305"/>
                  </a:lnTo>
                  <a:lnTo>
                    <a:pt x="55" y="310"/>
                  </a:lnTo>
                  <a:lnTo>
                    <a:pt x="58" y="314"/>
                  </a:lnTo>
                  <a:lnTo>
                    <a:pt x="62" y="320"/>
                  </a:lnTo>
                  <a:lnTo>
                    <a:pt x="66" y="324"/>
                  </a:lnTo>
                  <a:lnTo>
                    <a:pt x="70" y="329"/>
                  </a:lnTo>
                  <a:lnTo>
                    <a:pt x="76" y="333"/>
                  </a:lnTo>
                  <a:lnTo>
                    <a:pt x="79" y="339"/>
                  </a:lnTo>
                  <a:lnTo>
                    <a:pt x="83" y="344"/>
                  </a:lnTo>
                  <a:lnTo>
                    <a:pt x="87" y="348"/>
                  </a:lnTo>
                  <a:lnTo>
                    <a:pt x="93" y="354"/>
                  </a:lnTo>
                  <a:lnTo>
                    <a:pt x="96" y="358"/>
                  </a:lnTo>
                  <a:lnTo>
                    <a:pt x="100" y="363"/>
                  </a:lnTo>
                  <a:lnTo>
                    <a:pt x="106" y="369"/>
                  </a:lnTo>
                  <a:lnTo>
                    <a:pt x="110" y="373"/>
                  </a:lnTo>
                  <a:lnTo>
                    <a:pt x="116" y="379"/>
                  </a:lnTo>
                  <a:lnTo>
                    <a:pt x="119" y="382"/>
                  </a:lnTo>
                  <a:lnTo>
                    <a:pt x="125" y="388"/>
                  </a:lnTo>
                  <a:lnTo>
                    <a:pt x="129" y="394"/>
                  </a:lnTo>
                  <a:lnTo>
                    <a:pt x="133" y="398"/>
                  </a:lnTo>
                  <a:lnTo>
                    <a:pt x="138" y="403"/>
                  </a:lnTo>
                  <a:lnTo>
                    <a:pt x="144" y="407"/>
                  </a:lnTo>
                  <a:lnTo>
                    <a:pt x="150" y="413"/>
                  </a:lnTo>
                  <a:lnTo>
                    <a:pt x="154" y="419"/>
                  </a:lnTo>
                  <a:lnTo>
                    <a:pt x="159" y="422"/>
                  </a:lnTo>
                  <a:lnTo>
                    <a:pt x="165" y="428"/>
                  </a:lnTo>
                  <a:lnTo>
                    <a:pt x="171" y="432"/>
                  </a:lnTo>
                  <a:lnTo>
                    <a:pt x="174" y="438"/>
                  </a:lnTo>
                  <a:lnTo>
                    <a:pt x="180" y="441"/>
                  </a:lnTo>
                  <a:lnTo>
                    <a:pt x="186" y="445"/>
                  </a:lnTo>
                  <a:lnTo>
                    <a:pt x="192" y="451"/>
                  </a:lnTo>
                  <a:lnTo>
                    <a:pt x="197" y="455"/>
                  </a:lnTo>
                  <a:lnTo>
                    <a:pt x="203" y="460"/>
                  </a:lnTo>
                  <a:lnTo>
                    <a:pt x="209" y="464"/>
                  </a:lnTo>
                  <a:lnTo>
                    <a:pt x="214" y="468"/>
                  </a:lnTo>
                  <a:lnTo>
                    <a:pt x="222" y="474"/>
                  </a:lnTo>
                  <a:lnTo>
                    <a:pt x="226" y="478"/>
                  </a:lnTo>
                  <a:lnTo>
                    <a:pt x="233" y="483"/>
                  </a:lnTo>
                  <a:lnTo>
                    <a:pt x="239" y="487"/>
                  </a:lnTo>
                  <a:lnTo>
                    <a:pt x="245" y="491"/>
                  </a:lnTo>
                  <a:lnTo>
                    <a:pt x="251" y="495"/>
                  </a:lnTo>
                  <a:lnTo>
                    <a:pt x="256" y="500"/>
                  </a:lnTo>
                  <a:lnTo>
                    <a:pt x="262" y="502"/>
                  </a:lnTo>
                  <a:lnTo>
                    <a:pt x="268" y="508"/>
                  </a:lnTo>
                  <a:lnTo>
                    <a:pt x="273" y="510"/>
                  </a:lnTo>
                  <a:lnTo>
                    <a:pt x="281" y="516"/>
                  </a:lnTo>
                  <a:lnTo>
                    <a:pt x="285" y="517"/>
                  </a:lnTo>
                  <a:lnTo>
                    <a:pt x="292" y="523"/>
                  </a:lnTo>
                  <a:lnTo>
                    <a:pt x="298" y="525"/>
                  </a:lnTo>
                  <a:lnTo>
                    <a:pt x="304" y="531"/>
                  </a:lnTo>
                  <a:lnTo>
                    <a:pt x="309" y="535"/>
                  </a:lnTo>
                  <a:lnTo>
                    <a:pt x="315" y="538"/>
                  </a:lnTo>
                  <a:lnTo>
                    <a:pt x="321" y="540"/>
                  </a:lnTo>
                  <a:lnTo>
                    <a:pt x="327" y="544"/>
                  </a:lnTo>
                  <a:lnTo>
                    <a:pt x="332" y="548"/>
                  </a:lnTo>
                  <a:lnTo>
                    <a:pt x="340" y="552"/>
                  </a:lnTo>
                  <a:lnTo>
                    <a:pt x="344" y="555"/>
                  </a:lnTo>
                  <a:lnTo>
                    <a:pt x="351" y="559"/>
                  </a:lnTo>
                  <a:lnTo>
                    <a:pt x="355" y="561"/>
                  </a:lnTo>
                  <a:lnTo>
                    <a:pt x="361" y="565"/>
                  </a:lnTo>
                  <a:lnTo>
                    <a:pt x="367" y="567"/>
                  </a:lnTo>
                  <a:lnTo>
                    <a:pt x="372" y="571"/>
                  </a:lnTo>
                  <a:lnTo>
                    <a:pt x="376" y="573"/>
                  </a:lnTo>
                  <a:lnTo>
                    <a:pt x="382" y="576"/>
                  </a:lnTo>
                  <a:lnTo>
                    <a:pt x="387" y="578"/>
                  </a:lnTo>
                  <a:lnTo>
                    <a:pt x="393" y="582"/>
                  </a:lnTo>
                  <a:lnTo>
                    <a:pt x="397" y="584"/>
                  </a:lnTo>
                  <a:lnTo>
                    <a:pt x="403" y="586"/>
                  </a:lnTo>
                  <a:lnTo>
                    <a:pt x="406" y="590"/>
                  </a:lnTo>
                  <a:lnTo>
                    <a:pt x="410" y="592"/>
                  </a:lnTo>
                  <a:lnTo>
                    <a:pt x="416" y="594"/>
                  </a:lnTo>
                  <a:lnTo>
                    <a:pt x="420" y="595"/>
                  </a:lnTo>
                  <a:lnTo>
                    <a:pt x="425" y="597"/>
                  </a:lnTo>
                  <a:lnTo>
                    <a:pt x="429" y="601"/>
                  </a:lnTo>
                  <a:lnTo>
                    <a:pt x="437" y="605"/>
                  </a:lnTo>
                  <a:lnTo>
                    <a:pt x="444" y="609"/>
                  </a:lnTo>
                  <a:lnTo>
                    <a:pt x="452" y="613"/>
                  </a:lnTo>
                  <a:lnTo>
                    <a:pt x="458" y="616"/>
                  </a:lnTo>
                  <a:lnTo>
                    <a:pt x="463" y="618"/>
                  </a:lnTo>
                  <a:lnTo>
                    <a:pt x="469" y="622"/>
                  </a:lnTo>
                  <a:lnTo>
                    <a:pt x="473" y="624"/>
                  </a:lnTo>
                  <a:lnTo>
                    <a:pt x="479" y="626"/>
                  </a:lnTo>
                  <a:lnTo>
                    <a:pt x="482" y="628"/>
                  </a:lnTo>
                  <a:lnTo>
                    <a:pt x="484" y="632"/>
                  </a:lnTo>
                  <a:lnTo>
                    <a:pt x="484" y="633"/>
                  </a:lnTo>
                  <a:lnTo>
                    <a:pt x="482" y="635"/>
                  </a:lnTo>
                  <a:lnTo>
                    <a:pt x="477" y="637"/>
                  </a:lnTo>
                  <a:lnTo>
                    <a:pt x="471" y="639"/>
                  </a:lnTo>
                  <a:lnTo>
                    <a:pt x="465" y="639"/>
                  </a:lnTo>
                  <a:lnTo>
                    <a:pt x="462" y="639"/>
                  </a:lnTo>
                  <a:lnTo>
                    <a:pt x="458" y="641"/>
                  </a:lnTo>
                  <a:lnTo>
                    <a:pt x="452" y="643"/>
                  </a:lnTo>
                  <a:lnTo>
                    <a:pt x="446" y="643"/>
                  </a:lnTo>
                  <a:lnTo>
                    <a:pt x="441" y="645"/>
                  </a:lnTo>
                  <a:lnTo>
                    <a:pt x="435" y="645"/>
                  </a:lnTo>
                  <a:lnTo>
                    <a:pt x="429" y="645"/>
                  </a:lnTo>
                  <a:lnTo>
                    <a:pt x="424" y="647"/>
                  </a:lnTo>
                  <a:lnTo>
                    <a:pt x="416" y="649"/>
                  </a:lnTo>
                  <a:lnTo>
                    <a:pt x="410" y="649"/>
                  </a:lnTo>
                  <a:lnTo>
                    <a:pt x="405" y="651"/>
                  </a:lnTo>
                  <a:lnTo>
                    <a:pt x="397" y="652"/>
                  </a:lnTo>
                  <a:lnTo>
                    <a:pt x="391" y="652"/>
                  </a:lnTo>
                  <a:lnTo>
                    <a:pt x="384" y="656"/>
                  </a:lnTo>
                  <a:lnTo>
                    <a:pt x="376" y="658"/>
                  </a:lnTo>
                  <a:lnTo>
                    <a:pt x="368" y="660"/>
                  </a:lnTo>
                  <a:lnTo>
                    <a:pt x="363" y="662"/>
                  </a:lnTo>
                  <a:lnTo>
                    <a:pt x="357" y="664"/>
                  </a:lnTo>
                  <a:lnTo>
                    <a:pt x="349" y="668"/>
                  </a:lnTo>
                  <a:lnTo>
                    <a:pt x="344" y="670"/>
                  </a:lnTo>
                  <a:lnTo>
                    <a:pt x="336" y="671"/>
                  </a:lnTo>
                  <a:lnTo>
                    <a:pt x="330" y="673"/>
                  </a:lnTo>
                  <a:lnTo>
                    <a:pt x="325" y="679"/>
                  </a:lnTo>
                  <a:lnTo>
                    <a:pt x="317" y="681"/>
                  </a:lnTo>
                  <a:lnTo>
                    <a:pt x="311" y="687"/>
                  </a:lnTo>
                  <a:lnTo>
                    <a:pt x="306" y="690"/>
                  </a:lnTo>
                  <a:lnTo>
                    <a:pt x="300" y="696"/>
                  </a:lnTo>
                  <a:lnTo>
                    <a:pt x="292" y="700"/>
                  </a:lnTo>
                  <a:lnTo>
                    <a:pt x="287" y="704"/>
                  </a:lnTo>
                  <a:lnTo>
                    <a:pt x="281" y="709"/>
                  </a:lnTo>
                  <a:lnTo>
                    <a:pt x="275" y="715"/>
                  </a:lnTo>
                  <a:lnTo>
                    <a:pt x="270" y="721"/>
                  </a:lnTo>
                  <a:lnTo>
                    <a:pt x="264" y="727"/>
                  </a:lnTo>
                  <a:lnTo>
                    <a:pt x="258" y="734"/>
                  </a:lnTo>
                  <a:lnTo>
                    <a:pt x="254" y="742"/>
                  </a:lnTo>
                  <a:lnTo>
                    <a:pt x="249" y="748"/>
                  </a:lnTo>
                  <a:lnTo>
                    <a:pt x="243" y="753"/>
                  </a:lnTo>
                  <a:lnTo>
                    <a:pt x="239" y="761"/>
                  </a:lnTo>
                  <a:lnTo>
                    <a:pt x="235" y="767"/>
                  </a:lnTo>
                  <a:lnTo>
                    <a:pt x="230" y="774"/>
                  </a:lnTo>
                  <a:lnTo>
                    <a:pt x="226" y="782"/>
                  </a:lnTo>
                  <a:lnTo>
                    <a:pt x="222" y="789"/>
                  </a:lnTo>
                  <a:lnTo>
                    <a:pt x="218" y="797"/>
                  </a:lnTo>
                  <a:lnTo>
                    <a:pt x="214" y="805"/>
                  </a:lnTo>
                  <a:lnTo>
                    <a:pt x="212" y="812"/>
                  </a:lnTo>
                  <a:lnTo>
                    <a:pt x="209" y="820"/>
                  </a:lnTo>
                  <a:lnTo>
                    <a:pt x="207" y="827"/>
                  </a:lnTo>
                  <a:lnTo>
                    <a:pt x="205" y="835"/>
                  </a:lnTo>
                  <a:lnTo>
                    <a:pt x="203" y="843"/>
                  </a:lnTo>
                  <a:lnTo>
                    <a:pt x="201" y="852"/>
                  </a:lnTo>
                  <a:lnTo>
                    <a:pt x="201" y="860"/>
                  </a:lnTo>
                  <a:lnTo>
                    <a:pt x="199" y="867"/>
                  </a:lnTo>
                  <a:lnTo>
                    <a:pt x="199" y="875"/>
                  </a:lnTo>
                  <a:lnTo>
                    <a:pt x="199" y="883"/>
                  </a:lnTo>
                  <a:lnTo>
                    <a:pt x="199" y="890"/>
                  </a:lnTo>
                  <a:lnTo>
                    <a:pt x="199" y="898"/>
                  </a:lnTo>
                  <a:lnTo>
                    <a:pt x="201" y="907"/>
                  </a:lnTo>
                  <a:lnTo>
                    <a:pt x="203" y="915"/>
                  </a:lnTo>
                  <a:lnTo>
                    <a:pt x="205" y="922"/>
                  </a:lnTo>
                  <a:lnTo>
                    <a:pt x="207" y="930"/>
                  </a:lnTo>
                  <a:lnTo>
                    <a:pt x="209" y="938"/>
                  </a:lnTo>
                  <a:lnTo>
                    <a:pt x="211" y="945"/>
                  </a:lnTo>
                  <a:lnTo>
                    <a:pt x="214" y="955"/>
                  </a:lnTo>
                  <a:lnTo>
                    <a:pt x="218" y="962"/>
                  </a:lnTo>
                  <a:lnTo>
                    <a:pt x="222" y="970"/>
                  </a:lnTo>
                  <a:lnTo>
                    <a:pt x="226" y="978"/>
                  </a:lnTo>
                  <a:lnTo>
                    <a:pt x="230" y="985"/>
                  </a:lnTo>
                  <a:lnTo>
                    <a:pt x="235" y="993"/>
                  </a:lnTo>
                  <a:lnTo>
                    <a:pt x="239" y="1000"/>
                  </a:lnTo>
                  <a:lnTo>
                    <a:pt x="245" y="1006"/>
                  </a:lnTo>
                  <a:lnTo>
                    <a:pt x="251" y="1014"/>
                  </a:lnTo>
                  <a:lnTo>
                    <a:pt x="256" y="1021"/>
                  </a:lnTo>
                  <a:lnTo>
                    <a:pt x="262" y="1029"/>
                  </a:lnTo>
                  <a:lnTo>
                    <a:pt x="268" y="1035"/>
                  </a:lnTo>
                  <a:lnTo>
                    <a:pt x="275" y="1042"/>
                  </a:lnTo>
                  <a:lnTo>
                    <a:pt x="283" y="1048"/>
                  </a:lnTo>
                  <a:lnTo>
                    <a:pt x="289" y="1054"/>
                  </a:lnTo>
                  <a:lnTo>
                    <a:pt x="292" y="1057"/>
                  </a:lnTo>
                  <a:lnTo>
                    <a:pt x="298" y="1061"/>
                  </a:lnTo>
                  <a:lnTo>
                    <a:pt x="302" y="1063"/>
                  </a:lnTo>
                  <a:lnTo>
                    <a:pt x="306" y="1067"/>
                  </a:lnTo>
                  <a:lnTo>
                    <a:pt x="313" y="1073"/>
                  </a:lnTo>
                  <a:lnTo>
                    <a:pt x="323" y="1080"/>
                  </a:lnTo>
                  <a:lnTo>
                    <a:pt x="327" y="1082"/>
                  </a:lnTo>
                  <a:lnTo>
                    <a:pt x="332" y="1084"/>
                  </a:lnTo>
                  <a:lnTo>
                    <a:pt x="336" y="1088"/>
                  </a:lnTo>
                  <a:lnTo>
                    <a:pt x="342" y="1092"/>
                  </a:lnTo>
                  <a:lnTo>
                    <a:pt x="347" y="1094"/>
                  </a:lnTo>
                  <a:lnTo>
                    <a:pt x="351" y="1095"/>
                  </a:lnTo>
                  <a:lnTo>
                    <a:pt x="357" y="1097"/>
                  </a:lnTo>
                  <a:lnTo>
                    <a:pt x="361" y="1101"/>
                  </a:lnTo>
                  <a:lnTo>
                    <a:pt x="365" y="1103"/>
                  </a:lnTo>
                  <a:lnTo>
                    <a:pt x="370" y="1105"/>
                  </a:lnTo>
                  <a:lnTo>
                    <a:pt x="376" y="1109"/>
                  </a:lnTo>
                  <a:lnTo>
                    <a:pt x="382" y="1111"/>
                  </a:lnTo>
                  <a:lnTo>
                    <a:pt x="386" y="1114"/>
                  </a:lnTo>
                  <a:lnTo>
                    <a:pt x="391" y="1116"/>
                  </a:lnTo>
                  <a:lnTo>
                    <a:pt x="397" y="1118"/>
                  </a:lnTo>
                  <a:lnTo>
                    <a:pt x="403" y="1120"/>
                  </a:lnTo>
                  <a:lnTo>
                    <a:pt x="406" y="1122"/>
                  </a:lnTo>
                  <a:lnTo>
                    <a:pt x="412" y="1126"/>
                  </a:lnTo>
                  <a:lnTo>
                    <a:pt x="418" y="1128"/>
                  </a:lnTo>
                  <a:lnTo>
                    <a:pt x="424" y="1132"/>
                  </a:lnTo>
                  <a:lnTo>
                    <a:pt x="427" y="1132"/>
                  </a:lnTo>
                  <a:lnTo>
                    <a:pt x="435" y="1135"/>
                  </a:lnTo>
                  <a:lnTo>
                    <a:pt x="439" y="1137"/>
                  </a:lnTo>
                  <a:lnTo>
                    <a:pt x="444" y="1139"/>
                  </a:lnTo>
                  <a:lnTo>
                    <a:pt x="450" y="1141"/>
                  </a:lnTo>
                  <a:lnTo>
                    <a:pt x="456" y="1143"/>
                  </a:lnTo>
                  <a:lnTo>
                    <a:pt x="462" y="1145"/>
                  </a:lnTo>
                  <a:lnTo>
                    <a:pt x="467" y="1147"/>
                  </a:lnTo>
                  <a:lnTo>
                    <a:pt x="473" y="1149"/>
                  </a:lnTo>
                  <a:lnTo>
                    <a:pt x="479" y="1152"/>
                  </a:lnTo>
                  <a:lnTo>
                    <a:pt x="482" y="1154"/>
                  </a:lnTo>
                  <a:lnTo>
                    <a:pt x="490" y="1156"/>
                  </a:lnTo>
                  <a:lnTo>
                    <a:pt x="496" y="1158"/>
                  </a:lnTo>
                  <a:lnTo>
                    <a:pt x="500" y="1160"/>
                  </a:lnTo>
                  <a:lnTo>
                    <a:pt x="505" y="1164"/>
                  </a:lnTo>
                  <a:lnTo>
                    <a:pt x="513" y="1166"/>
                  </a:lnTo>
                  <a:lnTo>
                    <a:pt x="517" y="1168"/>
                  </a:lnTo>
                  <a:lnTo>
                    <a:pt x="522" y="1170"/>
                  </a:lnTo>
                  <a:lnTo>
                    <a:pt x="526" y="1172"/>
                  </a:lnTo>
                  <a:lnTo>
                    <a:pt x="532" y="1173"/>
                  </a:lnTo>
                  <a:lnTo>
                    <a:pt x="538" y="1175"/>
                  </a:lnTo>
                  <a:lnTo>
                    <a:pt x="541" y="1177"/>
                  </a:lnTo>
                  <a:lnTo>
                    <a:pt x="547" y="1181"/>
                  </a:lnTo>
                  <a:lnTo>
                    <a:pt x="553" y="1183"/>
                  </a:lnTo>
                  <a:lnTo>
                    <a:pt x="557" y="1185"/>
                  </a:lnTo>
                  <a:lnTo>
                    <a:pt x="562" y="1187"/>
                  </a:lnTo>
                  <a:lnTo>
                    <a:pt x="566" y="1191"/>
                  </a:lnTo>
                  <a:lnTo>
                    <a:pt x="572" y="1192"/>
                  </a:lnTo>
                  <a:lnTo>
                    <a:pt x="578" y="1194"/>
                  </a:lnTo>
                  <a:lnTo>
                    <a:pt x="581" y="1198"/>
                  </a:lnTo>
                  <a:lnTo>
                    <a:pt x="587" y="1200"/>
                  </a:lnTo>
                  <a:lnTo>
                    <a:pt x="591" y="1202"/>
                  </a:lnTo>
                  <a:lnTo>
                    <a:pt x="598" y="1208"/>
                  </a:lnTo>
                  <a:lnTo>
                    <a:pt x="608" y="1213"/>
                  </a:lnTo>
                  <a:lnTo>
                    <a:pt x="616" y="1219"/>
                  </a:lnTo>
                  <a:lnTo>
                    <a:pt x="623" y="1225"/>
                  </a:lnTo>
                  <a:lnTo>
                    <a:pt x="629" y="1230"/>
                  </a:lnTo>
                  <a:lnTo>
                    <a:pt x="637" y="1236"/>
                  </a:lnTo>
                  <a:lnTo>
                    <a:pt x="642" y="1244"/>
                  </a:lnTo>
                  <a:lnTo>
                    <a:pt x="648" y="1251"/>
                  </a:lnTo>
                  <a:lnTo>
                    <a:pt x="652" y="1257"/>
                  </a:lnTo>
                  <a:lnTo>
                    <a:pt x="657" y="1265"/>
                  </a:lnTo>
                  <a:lnTo>
                    <a:pt x="659" y="1270"/>
                  </a:lnTo>
                  <a:lnTo>
                    <a:pt x="663" y="1278"/>
                  </a:lnTo>
                  <a:lnTo>
                    <a:pt x="667" y="1286"/>
                  </a:lnTo>
                  <a:lnTo>
                    <a:pt x="669" y="1295"/>
                  </a:lnTo>
                  <a:lnTo>
                    <a:pt x="671" y="1303"/>
                  </a:lnTo>
                  <a:lnTo>
                    <a:pt x="673" y="1310"/>
                  </a:lnTo>
                  <a:lnTo>
                    <a:pt x="673" y="1318"/>
                  </a:lnTo>
                  <a:lnTo>
                    <a:pt x="675" y="1327"/>
                  </a:lnTo>
                  <a:lnTo>
                    <a:pt x="675" y="1331"/>
                  </a:lnTo>
                  <a:lnTo>
                    <a:pt x="675" y="1337"/>
                  </a:lnTo>
                  <a:lnTo>
                    <a:pt x="675" y="1341"/>
                  </a:lnTo>
                  <a:lnTo>
                    <a:pt x="676" y="1346"/>
                  </a:lnTo>
                  <a:lnTo>
                    <a:pt x="675" y="1350"/>
                  </a:lnTo>
                  <a:lnTo>
                    <a:pt x="675" y="1356"/>
                  </a:lnTo>
                  <a:lnTo>
                    <a:pt x="675" y="1360"/>
                  </a:lnTo>
                  <a:lnTo>
                    <a:pt x="675" y="1364"/>
                  </a:lnTo>
                  <a:lnTo>
                    <a:pt x="675" y="1369"/>
                  </a:lnTo>
                  <a:lnTo>
                    <a:pt x="675" y="1373"/>
                  </a:lnTo>
                  <a:lnTo>
                    <a:pt x="675" y="1379"/>
                  </a:lnTo>
                  <a:lnTo>
                    <a:pt x="675" y="1383"/>
                  </a:lnTo>
                  <a:lnTo>
                    <a:pt x="673" y="1388"/>
                  </a:lnTo>
                  <a:lnTo>
                    <a:pt x="673" y="1392"/>
                  </a:lnTo>
                  <a:lnTo>
                    <a:pt x="671" y="1398"/>
                  </a:lnTo>
                  <a:lnTo>
                    <a:pt x="671" y="1402"/>
                  </a:lnTo>
                  <a:lnTo>
                    <a:pt x="669" y="1405"/>
                  </a:lnTo>
                  <a:lnTo>
                    <a:pt x="669" y="1411"/>
                  </a:lnTo>
                  <a:lnTo>
                    <a:pt x="667" y="1415"/>
                  </a:lnTo>
                  <a:lnTo>
                    <a:pt x="667" y="1421"/>
                  </a:lnTo>
                  <a:lnTo>
                    <a:pt x="667" y="1424"/>
                  </a:lnTo>
                  <a:lnTo>
                    <a:pt x="667" y="1430"/>
                  </a:lnTo>
                  <a:lnTo>
                    <a:pt x="665" y="1434"/>
                  </a:lnTo>
                  <a:lnTo>
                    <a:pt x="665" y="1440"/>
                  </a:lnTo>
                  <a:lnTo>
                    <a:pt x="663" y="1443"/>
                  </a:lnTo>
                  <a:lnTo>
                    <a:pt x="663" y="1447"/>
                  </a:lnTo>
                  <a:lnTo>
                    <a:pt x="661" y="1453"/>
                  </a:lnTo>
                  <a:lnTo>
                    <a:pt x="661" y="1459"/>
                  </a:lnTo>
                  <a:lnTo>
                    <a:pt x="659" y="1462"/>
                  </a:lnTo>
                  <a:lnTo>
                    <a:pt x="659" y="1466"/>
                  </a:lnTo>
                  <a:lnTo>
                    <a:pt x="657" y="1472"/>
                  </a:lnTo>
                  <a:lnTo>
                    <a:pt x="657" y="1476"/>
                  </a:lnTo>
                  <a:lnTo>
                    <a:pt x="656" y="1481"/>
                  </a:lnTo>
                  <a:lnTo>
                    <a:pt x="656" y="1485"/>
                  </a:lnTo>
                  <a:lnTo>
                    <a:pt x="654" y="1491"/>
                  </a:lnTo>
                  <a:lnTo>
                    <a:pt x="654" y="1495"/>
                  </a:lnTo>
                  <a:lnTo>
                    <a:pt x="652" y="1499"/>
                  </a:lnTo>
                  <a:lnTo>
                    <a:pt x="652" y="1504"/>
                  </a:lnTo>
                  <a:lnTo>
                    <a:pt x="650" y="1508"/>
                  </a:lnTo>
                  <a:lnTo>
                    <a:pt x="650" y="1512"/>
                  </a:lnTo>
                  <a:lnTo>
                    <a:pt x="650" y="1518"/>
                  </a:lnTo>
                  <a:lnTo>
                    <a:pt x="650" y="1521"/>
                  </a:lnTo>
                  <a:lnTo>
                    <a:pt x="648" y="1527"/>
                  </a:lnTo>
                  <a:lnTo>
                    <a:pt x="648" y="1531"/>
                  </a:lnTo>
                  <a:lnTo>
                    <a:pt x="646" y="1535"/>
                  </a:lnTo>
                  <a:lnTo>
                    <a:pt x="646" y="1538"/>
                  </a:lnTo>
                  <a:lnTo>
                    <a:pt x="646" y="1544"/>
                  </a:lnTo>
                  <a:lnTo>
                    <a:pt x="646" y="1548"/>
                  </a:lnTo>
                  <a:lnTo>
                    <a:pt x="644" y="1552"/>
                  </a:lnTo>
                  <a:lnTo>
                    <a:pt x="644" y="1556"/>
                  </a:lnTo>
                  <a:lnTo>
                    <a:pt x="644" y="1561"/>
                  </a:lnTo>
                  <a:lnTo>
                    <a:pt x="644" y="1565"/>
                  </a:lnTo>
                  <a:lnTo>
                    <a:pt x="642" y="1573"/>
                  </a:lnTo>
                  <a:lnTo>
                    <a:pt x="642" y="1582"/>
                  </a:lnTo>
                  <a:lnTo>
                    <a:pt x="642" y="1590"/>
                  </a:lnTo>
                  <a:lnTo>
                    <a:pt x="644" y="1597"/>
                  </a:lnTo>
                  <a:lnTo>
                    <a:pt x="644" y="1605"/>
                  </a:lnTo>
                  <a:lnTo>
                    <a:pt x="644" y="1613"/>
                  </a:lnTo>
                  <a:lnTo>
                    <a:pt x="644" y="1622"/>
                  </a:lnTo>
                  <a:lnTo>
                    <a:pt x="644" y="1630"/>
                  </a:lnTo>
                  <a:lnTo>
                    <a:pt x="644" y="1637"/>
                  </a:lnTo>
                  <a:lnTo>
                    <a:pt x="646" y="1647"/>
                  </a:lnTo>
                  <a:lnTo>
                    <a:pt x="646" y="1654"/>
                  </a:lnTo>
                  <a:lnTo>
                    <a:pt x="648" y="1662"/>
                  </a:lnTo>
                  <a:lnTo>
                    <a:pt x="650" y="1670"/>
                  </a:lnTo>
                  <a:lnTo>
                    <a:pt x="650" y="1677"/>
                  </a:lnTo>
                  <a:lnTo>
                    <a:pt x="652" y="1685"/>
                  </a:lnTo>
                  <a:lnTo>
                    <a:pt x="654" y="1694"/>
                  </a:lnTo>
                  <a:lnTo>
                    <a:pt x="656" y="1702"/>
                  </a:lnTo>
                  <a:lnTo>
                    <a:pt x="656" y="1710"/>
                  </a:lnTo>
                  <a:lnTo>
                    <a:pt x="657" y="1715"/>
                  </a:lnTo>
                  <a:lnTo>
                    <a:pt x="657" y="1719"/>
                  </a:lnTo>
                  <a:lnTo>
                    <a:pt x="659" y="1723"/>
                  </a:lnTo>
                  <a:lnTo>
                    <a:pt x="659" y="1729"/>
                  </a:lnTo>
                  <a:lnTo>
                    <a:pt x="659" y="1732"/>
                  </a:lnTo>
                  <a:lnTo>
                    <a:pt x="661" y="1736"/>
                  </a:lnTo>
                  <a:lnTo>
                    <a:pt x="661" y="1740"/>
                  </a:lnTo>
                  <a:lnTo>
                    <a:pt x="663" y="1746"/>
                  </a:lnTo>
                  <a:lnTo>
                    <a:pt x="663" y="1749"/>
                  </a:lnTo>
                  <a:lnTo>
                    <a:pt x="665" y="1755"/>
                  </a:lnTo>
                  <a:lnTo>
                    <a:pt x="665" y="1759"/>
                  </a:lnTo>
                  <a:lnTo>
                    <a:pt x="667" y="1765"/>
                  </a:lnTo>
                  <a:lnTo>
                    <a:pt x="667" y="1769"/>
                  </a:lnTo>
                  <a:lnTo>
                    <a:pt x="669" y="1774"/>
                  </a:lnTo>
                  <a:lnTo>
                    <a:pt x="669" y="1778"/>
                  </a:lnTo>
                  <a:lnTo>
                    <a:pt x="671" y="1784"/>
                  </a:lnTo>
                  <a:lnTo>
                    <a:pt x="673" y="1788"/>
                  </a:lnTo>
                  <a:lnTo>
                    <a:pt x="673" y="1791"/>
                  </a:lnTo>
                  <a:lnTo>
                    <a:pt x="675" y="1797"/>
                  </a:lnTo>
                  <a:lnTo>
                    <a:pt x="676" y="1803"/>
                  </a:lnTo>
                  <a:lnTo>
                    <a:pt x="676" y="1807"/>
                  </a:lnTo>
                  <a:lnTo>
                    <a:pt x="676" y="1812"/>
                  </a:lnTo>
                  <a:lnTo>
                    <a:pt x="676" y="1816"/>
                  </a:lnTo>
                  <a:lnTo>
                    <a:pt x="678" y="1822"/>
                  </a:lnTo>
                  <a:lnTo>
                    <a:pt x="680" y="1827"/>
                  </a:lnTo>
                  <a:lnTo>
                    <a:pt x="680" y="1833"/>
                  </a:lnTo>
                  <a:lnTo>
                    <a:pt x="680" y="1837"/>
                  </a:lnTo>
                  <a:lnTo>
                    <a:pt x="682" y="1843"/>
                  </a:lnTo>
                  <a:lnTo>
                    <a:pt x="684" y="1848"/>
                  </a:lnTo>
                  <a:lnTo>
                    <a:pt x="684" y="1854"/>
                  </a:lnTo>
                  <a:lnTo>
                    <a:pt x="686" y="1858"/>
                  </a:lnTo>
                  <a:lnTo>
                    <a:pt x="688" y="1865"/>
                  </a:lnTo>
                  <a:lnTo>
                    <a:pt x="688" y="1869"/>
                  </a:lnTo>
                  <a:lnTo>
                    <a:pt x="690" y="1875"/>
                  </a:lnTo>
                  <a:lnTo>
                    <a:pt x="690" y="1881"/>
                  </a:lnTo>
                  <a:lnTo>
                    <a:pt x="692" y="1886"/>
                  </a:lnTo>
                  <a:lnTo>
                    <a:pt x="694" y="1892"/>
                  </a:lnTo>
                  <a:lnTo>
                    <a:pt x="695" y="1898"/>
                  </a:lnTo>
                  <a:lnTo>
                    <a:pt x="695" y="1902"/>
                  </a:lnTo>
                  <a:lnTo>
                    <a:pt x="697" y="1909"/>
                  </a:lnTo>
                  <a:lnTo>
                    <a:pt x="699" y="1913"/>
                  </a:lnTo>
                  <a:lnTo>
                    <a:pt x="701" y="1919"/>
                  </a:lnTo>
                  <a:lnTo>
                    <a:pt x="703" y="1924"/>
                  </a:lnTo>
                  <a:lnTo>
                    <a:pt x="705" y="1930"/>
                  </a:lnTo>
                  <a:lnTo>
                    <a:pt x="707" y="1934"/>
                  </a:lnTo>
                  <a:lnTo>
                    <a:pt x="709" y="1942"/>
                  </a:lnTo>
                  <a:lnTo>
                    <a:pt x="713" y="1945"/>
                  </a:lnTo>
                  <a:lnTo>
                    <a:pt x="714" y="1951"/>
                  </a:lnTo>
                  <a:lnTo>
                    <a:pt x="716" y="1957"/>
                  </a:lnTo>
                  <a:lnTo>
                    <a:pt x="718" y="1962"/>
                  </a:lnTo>
                  <a:lnTo>
                    <a:pt x="722" y="1968"/>
                  </a:lnTo>
                  <a:lnTo>
                    <a:pt x="724" y="1974"/>
                  </a:lnTo>
                  <a:lnTo>
                    <a:pt x="726" y="1980"/>
                  </a:lnTo>
                  <a:lnTo>
                    <a:pt x="730" y="1985"/>
                  </a:lnTo>
                  <a:lnTo>
                    <a:pt x="732" y="1989"/>
                  </a:lnTo>
                  <a:lnTo>
                    <a:pt x="735" y="1995"/>
                  </a:lnTo>
                  <a:lnTo>
                    <a:pt x="737" y="1999"/>
                  </a:lnTo>
                  <a:lnTo>
                    <a:pt x="741" y="2004"/>
                  </a:lnTo>
                  <a:lnTo>
                    <a:pt x="745" y="2010"/>
                  </a:lnTo>
                  <a:lnTo>
                    <a:pt x="749" y="2016"/>
                  </a:lnTo>
                  <a:lnTo>
                    <a:pt x="751" y="2019"/>
                  </a:lnTo>
                  <a:lnTo>
                    <a:pt x="756" y="2023"/>
                  </a:lnTo>
                  <a:lnTo>
                    <a:pt x="758" y="2029"/>
                  </a:lnTo>
                  <a:lnTo>
                    <a:pt x="764" y="2035"/>
                  </a:lnTo>
                  <a:lnTo>
                    <a:pt x="768" y="2038"/>
                  </a:lnTo>
                  <a:lnTo>
                    <a:pt x="772" y="2044"/>
                  </a:lnTo>
                  <a:lnTo>
                    <a:pt x="777" y="2048"/>
                  </a:lnTo>
                  <a:lnTo>
                    <a:pt x="781" y="2054"/>
                  </a:lnTo>
                  <a:lnTo>
                    <a:pt x="785" y="2058"/>
                  </a:lnTo>
                  <a:lnTo>
                    <a:pt x="791" y="2061"/>
                  </a:lnTo>
                  <a:lnTo>
                    <a:pt x="794" y="2065"/>
                  </a:lnTo>
                  <a:lnTo>
                    <a:pt x="800" y="2069"/>
                  </a:lnTo>
                  <a:lnTo>
                    <a:pt x="806" y="2073"/>
                  </a:lnTo>
                  <a:lnTo>
                    <a:pt x="811" y="2077"/>
                  </a:lnTo>
                  <a:lnTo>
                    <a:pt x="815" y="2080"/>
                  </a:lnTo>
                  <a:lnTo>
                    <a:pt x="823" y="2086"/>
                  </a:lnTo>
                  <a:lnTo>
                    <a:pt x="827" y="2088"/>
                  </a:lnTo>
                  <a:lnTo>
                    <a:pt x="834" y="2092"/>
                  </a:lnTo>
                  <a:lnTo>
                    <a:pt x="840" y="2096"/>
                  </a:lnTo>
                  <a:lnTo>
                    <a:pt x="846" y="2099"/>
                  </a:lnTo>
                  <a:lnTo>
                    <a:pt x="851" y="2103"/>
                  </a:lnTo>
                  <a:lnTo>
                    <a:pt x="859" y="2105"/>
                  </a:lnTo>
                  <a:lnTo>
                    <a:pt x="867" y="2109"/>
                  </a:lnTo>
                  <a:lnTo>
                    <a:pt x="874" y="2113"/>
                  </a:lnTo>
                  <a:lnTo>
                    <a:pt x="882" y="2115"/>
                  </a:lnTo>
                  <a:lnTo>
                    <a:pt x="888" y="2116"/>
                  </a:lnTo>
                  <a:lnTo>
                    <a:pt x="895" y="2120"/>
                  </a:lnTo>
                  <a:lnTo>
                    <a:pt x="903" y="2122"/>
                  </a:lnTo>
                  <a:lnTo>
                    <a:pt x="908" y="2126"/>
                  </a:lnTo>
                  <a:lnTo>
                    <a:pt x="916" y="2128"/>
                  </a:lnTo>
                  <a:lnTo>
                    <a:pt x="924" y="2130"/>
                  </a:lnTo>
                  <a:lnTo>
                    <a:pt x="933" y="2132"/>
                  </a:lnTo>
                  <a:lnTo>
                    <a:pt x="939" y="2134"/>
                  </a:lnTo>
                  <a:lnTo>
                    <a:pt x="946" y="2135"/>
                  </a:lnTo>
                  <a:lnTo>
                    <a:pt x="954" y="2137"/>
                  </a:lnTo>
                  <a:lnTo>
                    <a:pt x="962" y="2139"/>
                  </a:lnTo>
                  <a:lnTo>
                    <a:pt x="969" y="2141"/>
                  </a:lnTo>
                  <a:lnTo>
                    <a:pt x="977" y="2143"/>
                  </a:lnTo>
                  <a:lnTo>
                    <a:pt x="984" y="2145"/>
                  </a:lnTo>
                  <a:lnTo>
                    <a:pt x="994" y="2147"/>
                  </a:lnTo>
                  <a:lnTo>
                    <a:pt x="1000" y="2147"/>
                  </a:lnTo>
                  <a:lnTo>
                    <a:pt x="1007" y="2149"/>
                  </a:lnTo>
                  <a:lnTo>
                    <a:pt x="1015" y="2151"/>
                  </a:lnTo>
                  <a:lnTo>
                    <a:pt x="1024" y="2153"/>
                  </a:lnTo>
                  <a:lnTo>
                    <a:pt x="1032" y="2153"/>
                  </a:lnTo>
                  <a:lnTo>
                    <a:pt x="1040" y="2154"/>
                  </a:lnTo>
                  <a:lnTo>
                    <a:pt x="1047" y="2154"/>
                  </a:lnTo>
                  <a:lnTo>
                    <a:pt x="1055" y="2156"/>
                  </a:lnTo>
                  <a:lnTo>
                    <a:pt x="1062" y="2158"/>
                  </a:lnTo>
                  <a:lnTo>
                    <a:pt x="1070" y="2158"/>
                  </a:lnTo>
                  <a:lnTo>
                    <a:pt x="1078" y="2158"/>
                  </a:lnTo>
                  <a:lnTo>
                    <a:pt x="1085" y="2160"/>
                  </a:lnTo>
                  <a:lnTo>
                    <a:pt x="1093" y="2160"/>
                  </a:lnTo>
                  <a:lnTo>
                    <a:pt x="1100" y="2162"/>
                  </a:lnTo>
                  <a:lnTo>
                    <a:pt x="1108" y="2162"/>
                  </a:lnTo>
                  <a:lnTo>
                    <a:pt x="1118" y="2164"/>
                  </a:lnTo>
                  <a:lnTo>
                    <a:pt x="1125" y="2164"/>
                  </a:lnTo>
                  <a:lnTo>
                    <a:pt x="1133" y="2164"/>
                  </a:lnTo>
                  <a:lnTo>
                    <a:pt x="1140" y="2164"/>
                  </a:lnTo>
                  <a:lnTo>
                    <a:pt x="1148" y="2164"/>
                  </a:lnTo>
                  <a:lnTo>
                    <a:pt x="1154" y="2164"/>
                  </a:lnTo>
                  <a:lnTo>
                    <a:pt x="1163" y="2164"/>
                  </a:lnTo>
                  <a:lnTo>
                    <a:pt x="1171" y="2164"/>
                  </a:lnTo>
                  <a:lnTo>
                    <a:pt x="1178" y="2164"/>
                  </a:lnTo>
                  <a:lnTo>
                    <a:pt x="1186" y="2162"/>
                  </a:lnTo>
                  <a:lnTo>
                    <a:pt x="1194" y="2162"/>
                  </a:lnTo>
                  <a:lnTo>
                    <a:pt x="1201" y="2162"/>
                  </a:lnTo>
                  <a:lnTo>
                    <a:pt x="1209" y="2162"/>
                  </a:lnTo>
                  <a:lnTo>
                    <a:pt x="1216" y="2160"/>
                  </a:lnTo>
                  <a:lnTo>
                    <a:pt x="1224" y="2160"/>
                  </a:lnTo>
                  <a:lnTo>
                    <a:pt x="1232" y="2158"/>
                  </a:lnTo>
                  <a:lnTo>
                    <a:pt x="1239" y="2158"/>
                  </a:lnTo>
                  <a:lnTo>
                    <a:pt x="1247" y="2158"/>
                  </a:lnTo>
                  <a:lnTo>
                    <a:pt x="1254" y="2156"/>
                  </a:lnTo>
                  <a:lnTo>
                    <a:pt x="1260" y="2154"/>
                  </a:lnTo>
                  <a:lnTo>
                    <a:pt x="1268" y="2154"/>
                  </a:lnTo>
                  <a:lnTo>
                    <a:pt x="1275" y="2153"/>
                  </a:lnTo>
                  <a:lnTo>
                    <a:pt x="1283" y="2153"/>
                  </a:lnTo>
                  <a:lnTo>
                    <a:pt x="1289" y="2151"/>
                  </a:lnTo>
                  <a:lnTo>
                    <a:pt x="1298" y="2151"/>
                  </a:lnTo>
                  <a:lnTo>
                    <a:pt x="1304" y="2147"/>
                  </a:lnTo>
                  <a:lnTo>
                    <a:pt x="1312" y="2147"/>
                  </a:lnTo>
                  <a:lnTo>
                    <a:pt x="1319" y="2145"/>
                  </a:lnTo>
                  <a:lnTo>
                    <a:pt x="1325" y="2143"/>
                  </a:lnTo>
                  <a:lnTo>
                    <a:pt x="1332" y="2141"/>
                  </a:lnTo>
                  <a:lnTo>
                    <a:pt x="1340" y="2139"/>
                  </a:lnTo>
                  <a:lnTo>
                    <a:pt x="1346" y="2137"/>
                  </a:lnTo>
                  <a:lnTo>
                    <a:pt x="1353" y="2137"/>
                  </a:lnTo>
                  <a:lnTo>
                    <a:pt x="1361" y="2134"/>
                  </a:lnTo>
                  <a:lnTo>
                    <a:pt x="1367" y="2132"/>
                  </a:lnTo>
                  <a:lnTo>
                    <a:pt x="1372" y="2130"/>
                  </a:lnTo>
                  <a:lnTo>
                    <a:pt x="1380" y="2126"/>
                  </a:lnTo>
                  <a:lnTo>
                    <a:pt x="1386" y="2124"/>
                  </a:lnTo>
                  <a:lnTo>
                    <a:pt x="1391" y="2122"/>
                  </a:lnTo>
                  <a:lnTo>
                    <a:pt x="1397" y="2120"/>
                  </a:lnTo>
                  <a:lnTo>
                    <a:pt x="1403" y="2116"/>
                  </a:lnTo>
                  <a:lnTo>
                    <a:pt x="1407" y="2115"/>
                  </a:lnTo>
                  <a:lnTo>
                    <a:pt x="1412" y="2111"/>
                  </a:lnTo>
                  <a:lnTo>
                    <a:pt x="1418" y="2109"/>
                  </a:lnTo>
                  <a:lnTo>
                    <a:pt x="1424" y="2107"/>
                  </a:lnTo>
                  <a:lnTo>
                    <a:pt x="1428" y="2103"/>
                  </a:lnTo>
                  <a:lnTo>
                    <a:pt x="1433" y="2099"/>
                  </a:lnTo>
                  <a:lnTo>
                    <a:pt x="1439" y="2097"/>
                  </a:lnTo>
                  <a:lnTo>
                    <a:pt x="1445" y="2096"/>
                  </a:lnTo>
                  <a:lnTo>
                    <a:pt x="1448" y="2092"/>
                  </a:lnTo>
                  <a:lnTo>
                    <a:pt x="1452" y="2090"/>
                  </a:lnTo>
                  <a:lnTo>
                    <a:pt x="1458" y="2086"/>
                  </a:lnTo>
                  <a:lnTo>
                    <a:pt x="1462" y="2084"/>
                  </a:lnTo>
                  <a:lnTo>
                    <a:pt x="1466" y="2080"/>
                  </a:lnTo>
                  <a:lnTo>
                    <a:pt x="1469" y="2078"/>
                  </a:lnTo>
                  <a:lnTo>
                    <a:pt x="1475" y="2075"/>
                  </a:lnTo>
                  <a:lnTo>
                    <a:pt x="1479" y="2073"/>
                  </a:lnTo>
                  <a:lnTo>
                    <a:pt x="1486" y="2067"/>
                  </a:lnTo>
                  <a:lnTo>
                    <a:pt x="1494" y="2061"/>
                  </a:lnTo>
                  <a:lnTo>
                    <a:pt x="1502" y="2056"/>
                  </a:lnTo>
                  <a:lnTo>
                    <a:pt x="1511" y="2052"/>
                  </a:lnTo>
                  <a:lnTo>
                    <a:pt x="1517" y="2044"/>
                  </a:lnTo>
                  <a:lnTo>
                    <a:pt x="1524" y="2040"/>
                  </a:lnTo>
                  <a:lnTo>
                    <a:pt x="1532" y="2035"/>
                  </a:lnTo>
                  <a:lnTo>
                    <a:pt x="1538" y="2029"/>
                  </a:lnTo>
                  <a:lnTo>
                    <a:pt x="1545" y="2025"/>
                  </a:lnTo>
                  <a:lnTo>
                    <a:pt x="1553" y="2019"/>
                  </a:lnTo>
                  <a:lnTo>
                    <a:pt x="1559" y="2016"/>
                  </a:lnTo>
                  <a:lnTo>
                    <a:pt x="1566" y="2012"/>
                  </a:lnTo>
                  <a:lnTo>
                    <a:pt x="1574" y="2006"/>
                  </a:lnTo>
                  <a:lnTo>
                    <a:pt x="1582" y="2004"/>
                  </a:lnTo>
                  <a:lnTo>
                    <a:pt x="1589" y="2000"/>
                  </a:lnTo>
                  <a:lnTo>
                    <a:pt x="1597" y="1999"/>
                  </a:lnTo>
                  <a:lnTo>
                    <a:pt x="1604" y="1995"/>
                  </a:lnTo>
                  <a:lnTo>
                    <a:pt x="1612" y="1993"/>
                  </a:lnTo>
                  <a:lnTo>
                    <a:pt x="1618" y="1991"/>
                  </a:lnTo>
                  <a:lnTo>
                    <a:pt x="1621" y="1991"/>
                  </a:lnTo>
                  <a:lnTo>
                    <a:pt x="1625" y="1989"/>
                  </a:lnTo>
                  <a:lnTo>
                    <a:pt x="1631" y="1989"/>
                  </a:lnTo>
                  <a:lnTo>
                    <a:pt x="1635" y="1989"/>
                  </a:lnTo>
                  <a:lnTo>
                    <a:pt x="1639" y="1987"/>
                  </a:lnTo>
                  <a:lnTo>
                    <a:pt x="1642" y="1987"/>
                  </a:lnTo>
                  <a:lnTo>
                    <a:pt x="1648" y="1987"/>
                  </a:lnTo>
                  <a:lnTo>
                    <a:pt x="1652" y="1985"/>
                  </a:lnTo>
                  <a:lnTo>
                    <a:pt x="1658" y="1985"/>
                  </a:lnTo>
                  <a:lnTo>
                    <a:pt x="1661" y="1985"/>
                  </a:lnTo>
                  <a:lnTo>
                    <a:pt x="1667" y="1985"/>
                  </a:lnTo>
                  <a:lnTo>
                    <a:pt x="1671" y="1985"/>
                  </a:lnTo>
                  <a:lnTo>
                    <a:pt x="1677" y="1985"/>
                  </a:lnTo>
                  <a:lnTo>
                    <a:pt x="1680" y="1985"/>
                  </a:lnTo>
                  <a:lnTo>
                    <a:pt x="1686" y="1985"/>
                  </a:lnTo>
                  <a:lnTo>
                    <a:pt x="1690" y="1985"/>
                  </a:lnTo>
                  <a:lnTo>
                    <a:pt x="1696" y="1985"/>
                  </a:lnTo>
                  <a:lnTo>
                    <a:pt x="1701" y="1985"/>
                  </a:lnTo>
                  <a:lnTo>
                    <a:pt x="1707" y="1987"/>
                  </a:lnTo>
                  <a:lnTo>
                    <a:pt x="1711" y="1987"/>
                  </a:lnTo>
                  <a:lnTo>
                    <a:pt x="1717" y="1987"/>
                  </a:lnTo>
                  <a:lnTo>
                    <a:pt x="1722" y="1987"/>
                  </a:lnTo>
                  <a:lnTo>
                    <a:pt x="1728" y="1987"/>
                  </a:lnTo>
                  <a:lnTo>
                    <a:pt x="1732" y="1987"/>
                  </a:lnTo>
                  <a:lnTo>
                    <a:pt x="1737" y="1989"/>
                  </a:lnTo>
                  <a:lnTo>
                    <a:pt x="1743" y="1989"/>
                  </a:lnTo>
                  <a:lnTo>
                    <a:pt x="1749" y="1991"/>
                  </a:lnTo>
                  <a:lnTo>
                    <a:pt x="1755" y="1991"/>
                  </a:lnTo>
                  <a:lnTo>
                    <a:pt x="1760" y="1991"/>
                  </a:lnTo>
                  <a:lnTo>
                    <a:pt x="1764" y="1993"/>
                  </a:lnTo>
                  <a:lnTo>
                    <a:pt x="1772" y="1993"/>
                  </a:lnTo>
                  <a:lnTo>
                    <a:pt x="1777" y="1995"/>
                  </a:lnTo>
                  <a:lnTo>
                    <a:pt x="1783" y="1995"/>
                  </a:lnTo>
                  <a:lnTo>
                    <a:pt x="1789" y="1995"/>
                  </a:lnTo>
                  <a:lnTo>
                    <a:pt x="1794" y="1997"/>
                  </a:lnTo>
                  <a:lnTo>
                    <a:pt x="1798" y="1997"/>
                  </a:lnTo>
                  <a:lnTo>
                    <a:pt x="1806" y="1999"/>
                  </a:lnTo>
                  <a:lnTo>
                    <a:pt x="1812" y="1999"/>
                  </a:lnTo>
                  <a:lnTo>
                    <a:pt x="1817" y="2000"/>
                  </a:lnTo>
                  <a:lnTo>
                    <a:pt x="1821" y="2000"/>
                  </a:lnTo>
                  <a:lnTo>
                    <a:pt x="1827" y="2002"/>
                  </a:lnTo>
                  <a:lnTo>
                    <a:pt x="1833" y="2002"/>
                  </a:lnTo>
                  <a:lnTo>
                    <a:pt x="1840" y="2004"/>
                  </a:lnTo>
                  <a:lnTo>
                    <a:pt x="1844" y="2004"/>
                  </a:lnTo>
                  <a:lnTo>
                    <a:pt x="1850" y="2006"/>
                  </a:lnTo>
                  <a:lnTo>
                    <a:pt x="1855" y="2006"/>
                  </a:lnTo>
                  <a:lnTo>
                    <a:pt x="1861" y="2008"/>
                  </a:lnTo>
                  <a:lnTo>
                    <a:pt x="1867" y="2010"/>
                  </a:lnTo>
                  <a:lnTo>
                    <a:pt x="1872" y="2012"/>
                  </a:lnTo>
                  <a:lnTo>
                    <a:pt x="1878" y="2012"/>
                  </a:lnTo>
                  <a:lnTo>
                    <a:pt x="1886" y="2014"/>
                  </a:lnTo>
                  <a:lnTo>
                    <a:pt x="1890" y="2014"/>
                  </a:lnTo>
                  <a:lnTo>
                    <a:pt x="1895" y="2016"/>
                  </a:lnTo>
                  <a:lnTo>
                    <a:pt x="1901" y="2016"/>
                  </a:lnTo>
                  <a:lnTo>
                    <a:pt x="1907" y="2018"/>
                  </a:lnTo>
                  <a:lnTo>
                    <a:pt x="1912" y="2018"/>
                  </a:lnTo>
                  <a:lnTo>
                    <a:pt x="1918" y="2019"/>
                  </a:lnTo>
                  <a:lnTo>
                    <a:pt x="1924" y="2019"/>
                  </a:lnTo>
                  <a:lnTo>
                    <a:pt x="1929" y="2021"/>
                  </a:lnTo>
                  <a:lnTo>
                    <a:pt x="1933" y="2023"/>
                  </a:lnTo>
                  <a:lnTo>
                    <a:pt x="1941" y="2023"/>
                  </a:lnTo>
                  <a:lnTo>
                    <a:pt x="1945" y="2025"/>
                  </a:lnTo>
                  <a:lnTo>
                    <a:pt x="1950" y="2027"/>
                  </a:lnTo>
                  <a:lnTo>
                    <a:pt x="1956" y="2027"/>
                  </a:lnTo>
                  <a:lnTo>
                    <a:pt x="1962" y="2029"/>
                  </a:lnTo>
                  <a:lnTo>
                    <a:pt x="1966" y="2029"/>
                  </a:lnTo>
                  <a:lnTo>
                    <a:pt x="1973" y="2031"/>
                  </a:lnTo>
                  <a:lnTo>
                    <a:pt x="1977" y="2031"/>
                  </a:lnTo>
                  <a:lnTo>
                    <a:pt x="1983" y="2033"/>
                  </a:lnTo>
                  <a:lnTo>
                    <a:pt x="1988" y="2033"/>
                  </a:lnTo>
                  <a:lnTo>
                    <a:pt x="1994" y="2033"/>
                  </a:lnTo>
                  <a:lnTo>
                    <a:pt x="1998" y="2033"/>
                  </a:lnTo>
                  <a:lnTo>
                    <a:pt x="2004" y="2035"/>
                  </a:lnTo>
                  <a:lnTo>
                    <a:pt x="2009" y="2035"/>
                  </a:lnTo>
                  <a:lnTo>
                    <a:pt x="2015" y="2037"/>
                  </a:lnTo>
                  <a:lnTo>
                    <a:pt x="2021" y="2037"/>
                  </a:lnTo>
                  <a:lnTo>
                    <a:pt x="2026" y="2037"/>
                  </a:lnTo>
                  <a:lnTo>
                    <a:pt x="2030" y="2037"/>
                  </a:lnTo>
                  <a:lnTo>
                    <a:pt x="2038" y="2037"/>
                  </a:lnTo>
                  <a:lnTo>
                    <a:pt x="2042" y="2037"/>
                  </a:lnTo>
                  <a:lnTo>
                    <a:pt x="2049" y="2038"/>
                  </a:lnTo>
                  <a:lnTo>
                    <a:pt x="2055" y="2038"/>
                  </a:lnTo>
                  <a:lnTo>
                    <a:pt x="2061" y="2038"/>
                  </a:lnTo>
                  <a:lnTo>
                    <a:pt x="2065" y="2038"/>
                  </a:lnTo>
                  <a:lnTo>
                    <a:pt x="2072" y="2038"/>
                  </a:lnTo>
                  <a:lnTo>
                    <a:pt x="2076" y="2038"/>
                  </a:lnTo>
                  <a:lnTo>
                    <a:pt x="2082" y="2038"/>
                  </a:lnTo>
                  <a:lnTo>
                    <a:pt x="2087" y="2038"/>
                  </a:lnTo>
                  <a:lnTo>
                    <a:pt x="2093" y="2038"/>
                  </a:lnTo>
                  <a:lnTo>
                    <a:pt x="2097" y="2038"/>
                  </a:lnTo>
                  <a:lnTo>
                    <a:pt x="2104" y="2038"/>
                  </a:lnTo>
                  <a:lnTo>
                    <a:pt x="2108" y="2037"/>
                  </a:lnTo>
                  <a:lnTo>
                    <a:pt x="2114" y="2037"/>
                  </a:lnTo>
                  <a:lnTo>
                    <a:pt x="2120" y="2037"/>
                  </a:lnTo>
                  <a:lnTo>
                    <a:pt x="2125" y="2037"/>
                  </a:lnTo>
                  <a:lnTo>
                    <a:pt x="2129" y="2035"/>
                  </a:lnTo>
                  <a:lnTo>
                    <a:pt x="2135" y="2035"/>
                  </a:lnTo>
                  <a:lnTo>
                    <a:pt x="2141" y="2035"/>
                  </a:lnTo>
                  <a:lnTo>
                    <a:pt x="2146" y="2035"/>
                  </a:lnTo>
                  <a:lnTo>
                    <a:pt x="2150" y="2033"/>
                  </a:lnTo>
                  <a:lnTo>
                    <a:pt x="2156" y="2033"/>
                  </a:lnTo>
                  <a:lnTo>
                    <a:pt x="2160" y="2031"/>
                  </a:lnTo>
                  <a:lnTo>
                    <a:pt x="2165" y="2031"/>
                  </a:lnTo>
                  <a:lnTo>
                    <a:pt x="2171" y="2029"/>
                  </a:lnTo>
                  <a:lnTo>
                    <a:pt x="2175" y="2027"/>
                  </a:lnTo>
                  <a:lnTo>
                    <a:pt x="2180" y="2027"/>
                  </a:lnTo>
                  <a:lnTo>
                    <a:pt x="2184" y="2027"/>
                  </a:lnTo>
                  <a:lnTo>
                    <a:pt x="2192" y="2023"/>
                  </a:lnTo>
                  <a:lnTo>
                    <a:pt x="2201" y="2021"/>
                  </a:lnTo>
                  <a:lnTo>
                    <a:pt x="2209" y="2018"/>
                  </a:lnTo>
                  <a:lnTo>
                    <a:pt x="2217" y="2016"/>
                  </a:lnTo>
                  <a:lnTo>
                    <a:pt x="2222" y="2012"/>
                  </a:lnTo>
                  <a:lnTo>
                    <a:pt x="2230" y="2008"/>
                  </a:lnTo>
                  <a:lnTo>
                    <a:pt x="2236" y="2004"/>
                  </a:lnTo>
                  <a:lnTo>
                    <a:pt x="2241" y="2000"/>
                  </a:lnTo>
                  <a:lnTo>
                    <a:pt x="2247" y="1997"/>
                  </a:lnTo>
                  <a:lnTo>
                    <a:pt x="2251" y="1991"/>
                  </a:lnTo>
                  <a:lnTo>
                    <a:pt x="2255" y="1987"/>
                  </a:lnTo>
                  <a:lnTo>
                    <a:pt x="2258" y="1981"/>
                  </a:lnTo>
                  <a:lnTo>
                    <a:pt x="2260" y="1976"/>
                  </a:lnTo>
                  <a:lnTo>
                    <a:pt x="2262" y="1970"/>
                  </a:lnTo>
                  <a:lnTo>
                    <a:pt x="2264" y="1964"/>
                  </a:lnTo>
                  <a:lnTo>
                    <a:pt x="2268" y="1959"/>
                  </a:lnTo>
                  <a:lnTo>
                    <a:pt x="2270" y="1951"/>
                  </a:lnTo>
                  <a:lnTo>
                    <a:pt x="2272" y="1945"/>
                  </a:lnTo>
                  <a:lnTo>
                    <a:pt x="2274" y="1938"/>
                  </a:lnTo>
                  <a:lnTo>
                    <a:pt x="2276" y="1932"/>
                  </a:lnTo>
                  <a:lnTo>
                    <a:pt x="2277" y="1924"/>
                  </a:lnTo>
                  <a:lnTo>
                    <a:pt x="2279" y="1917"/>
                  </a:lnTo>
                  <a:lnTo>
                    <a:pt x="2281" y="1909"/>
                  </a:lnTo>
                  <a:lnTo>
                    <a:pt x="2283" y="1902"/>
                  </a:lnTo>
                  <a:lnTo>
                    <a:pt x="2283" y="1894"/>
                  </a:lnTo>
                  <a:lnTo>
                    <a:pt x="2285" y="1886"/>
                  </a:lnTo>
                  <a:lnTo>
                    <a:pt x="2285" y="1881"/>
                  </a:lnTo>
                  <a:lnTo>
                    <a:pt x="2287" y="1873"/>
                  </a:lnTo>
                  <a:lnTo>
                    <a:pt x="2285" y="1865"/>
                  </a:lnTo>
                  <a:lnTo>
                    <a:pt x="2285" y="1858"/>
                  </a:lnTo>
                  <a:lnTo>
                    <a:pt x="2285" y="1850"/>
                  </a:lnTo>
                  <a:lnTo>
                    <a:pt x="2285" y="1843"/>
                  </a:lnTo>
                  <a:lnTo>
                    <a:pt x="2283" y="1835"/>
                  </a:lnTo>
                  <a:lnTo>
                    <a:pt x="2283" y="1829"/>
                  </a:lnTo>
                  <a:lnTo>
                    <a:pt x="2281" y="1822"/>
                  </a:lnTo>
                  <a:lnTo>
                    <a:pt x="2279" y="1816"/>
                  </a:lnTo>
                  <a:lnTo>
                    <a:pt x="2277" y="1808"/>
                  </a:lnTo>
                  <a:lnTo>
                    <a:pt x="2276" y="1803"/>
                  </a:lnTo>
                  <a:lnTo>
                    <a:pt x="2272" y="1797"/>
                  </a:lnTo>
                  <a:lnTo>
                    <a:pt x="2268" y="1793"/>
                  </a:lnTo>
                  <a:lnTo>
                    <a:pt x="2264" y="1788"/>
                  </a:lnTo>
                  <a:lnTo>
                    <a:pt x="2260" y="1784"/>
                  </a:lnTo>
                  <a:lnTo>
                    <a:pt x="2257" y="1778"/>
                  </a:lnTo>
                  <a:lnTo>
                    <a:pt x="2253" y="1776"/>
                  </a:lnTo>
                  <a:lnTo>
                    <a:pt x="2247" y="1772"/>
                  </a:lnTo>
                  <a:lnTo>
                    <a:pt x="2241" y="1769"/>
                  </a:lnTo>
                  <a:lnTo>
                    <a:pt x="2236" y="1767"/>
                  </a:lnTo>
                  <a:lnTo>
                    <a:pt x="2230" y="1765"/>
                  </a:lnTo>
                  <a:lnTo>
                    <a:pt x="2222" y="1763"/>
                  </a:lnTo>
                  <a:lnTo>
                    <a:pt x="2215" y="1761"/>
                  </a:lnTo>
                  <a:lnTo>
                    <a:pt x="2207" y="1761"/>
                  </a:lnTo>
                  <a:lnTo>
                    <a:pt x="2201" y="1761"/>
                  </a:lnTo>
                  <a:lnTo>
                    <a:pt x="2196" y="1759"/>
                  </a:lnTo>
                  <a:lnTo>
                    <a:pt x="2192" y="1759"/>
                  </a:lnTo>
                  <a:lnTo>
                    <a:pt x="2188" y="1759"/>
                  </a:lnTo>
                  <a:lnTo>
                    <a:pt x="2184" y="1759"/>
                  </a:lnTo>
                  <a:lnTo>
                    <a:pt x="2179" y="1759"/>
                  </a:lnTo>
                  <a:lnTo>
                    <a:pt x="2175" y="1759"/>
                  </a:lnTo>
                  <a:lnTo>
                    <a:pt x="2171" y="1759"/>
                  </a:lnTo>
                  <a:lnTo>
                    <a:pt x="2167" y="1759"/>
                  </a:lnTo>
                  <a:lnTo>
                    <a:pt x="2161" y="1759"/>
                  </a:lnTo>
                  <a:lnTo>
                    <a:pt x="2156" y="1759"/>
                  </a:lnTo>
                  <a:lnTo>
                    <a:pt x="2152" y="1759"/>
                  </a:lnTo>
                  <a:lnTo>
                    <a:pt x="2146" y="1759"/>
                  </a:lnTo>
                  <a:lnTo>
                    <a:pt x="2142" y="1759"/>
                  </a:lnTo>
                  <a:lnTo>
                    <a:pt x="2139" y="1759"/>
                  </a:lnTo>
                  <a:lnTo>
                    <a:pt x="2133" y="1759"/>
                  </a:lnTo>
                  <a:lnTo>
                    <a:pt x="2129" y="1761"/>
                  </a:lnTo>
                  <a:lnTo>
                    <a:pt x="2123" y="1761"/>
                  </a:lnTo>
                  <a:lnTo>
                    <a:pt x="2118" y="1761"/>
                  </a:lnTo>
                  <a:lnTo>
                    <a:pt x="2112" y="1761"/>
                  </a:lnTo>
                  <a:lnTo>
                    <a:pt x="2108" y="1761"/>
                  </a:lnTo>
                  <a:lnTo>
                    <a:pt x="2103" y="1761"/>
                  </a:lnTo>
                  <a:lnTo>
                    <a:pt x="2097" y="1761"/>
                  </a:lnTo>
                  <a:lnTo>
                    <a:pt x="2091" y="1761"/>
                  </a:lnTo>
                  <a:lnTo>
                    <a:pt x="2087" y="1761"/>
                  </a:lnTo>
                  <a:lnTo>
                    <a:pt x="2080" y="1761"/>
                  </a:lnTo>
                  <a:lnTo>
                    <a:pt x="2076" y="1761"/>
                  </a:lnTo>
                  <a:lnTo>
                    <a:pt x="2070" y="1761"/>
                  </a:lnTo>
                  <a:lnTo>
                    <a:pt x="2065" y="1761"/>
                  </a:lnTo>
                  <a:lnTo>
                    <a:pt x="2059" y="1761"/>
                  </a:lnTo>
                  <a:lnTo>
                    <a:pt x="2055" y="1761"/>
                  </a:lnTo>
                  <a:lnTo>
                    <a:pt x="2047" y="1761"/>
                  </a:lnTo>
                  <a:lnTo>
                    <a:pt x="2044" y="1761"/>
                  </a:lnTo>
                  <a:lnTo>
                    <a:pt x="2038" y="1761"/>
                  </a:lnTo>
                  <a:lnTo>
                    <a:pt x="2032" y="1761"/>
                  </a:lnTo>
                  <a:lnTo>
                    <a:pt x="2025" y="1761"/>
                  </a:lnTo>
                  <a:lnTo>
                    <a:pt x="2021" y="1761"/>
                  </a:lnTo>
                  <a:lnTo>
                    <a:pt x="2013" y="1761"/>
                  </a:lnTo>
                  <a:lnTo>
                    <a:pt x="2007" y="1761"/>
                  </a:lnTo>
                  <a:lnTo>
                    <a:pt x="2002" y="1759"/>
                  </a:lnTo>
                  <a:lnTo>
                    <a:pt x="1996" y="1759"/>
                  </a:lnTo>
                  <a:lnTo>
                    <a:pt x="1990" y="1759"/>
                  </a:lnTo>
                  <a:lnTo>
                    <a:pt x="1985" y="1757"/>
                  </a:lnTo>
                  <a:lnTo>
                    <a:pt x="1979" y="1757"/>
                  </a:lnTo>
                  <a:lnTo>
                    <a:pt x="1973" y="1757"/>
                  </a:lnTo>
                  <a:lnTo>
                    <a:pt x="1968" y="1755"/>
                  </a:lnTo>
                  <a:lnTo>
                    <a:pt x="1962" y="1755"/>
                  </a:lnTo>
                  <a:lnTo>
                    <a:pt x="1956" y="1753"/>
                  </a:lnTo>
                  <a:lnTo>
                    <a:pt x="1950" y="1753"/>
                  </a:lnTo>
                  <a:lnTo>
                    <a:pt x="1945" y="1753"/>
                  </a:lnTo>
                  <a:lnTo>
                    <a:pt x="1939" y="1751"/>
                  </a:lnTo>
                  <a:lnTo>
                    <a:pt x="1933" y="1749"/>
                  </a:lnTo>
                  <a:lnTo>
                    <a:pt x="1928" y="1749"/>
                  </a:lnTo>
                  <a:lnTo>
                    <a:pt x="1920" y="1746"/>
                  </a:lnTo>
                  <a:lnTo>
                    <a:pt x="1916" y="1746"/>
                  </a:lnTo>
                  <a:lnTo>
                    <a:pt x="1909" y="1744"/>
                  </a:lnTo>
                  <a:lnTo>
                    <a:pt x="1903" y="1742"/>
                  </a:lnTo>
                  <a:lnTo>
                    <a:pt x="1897" y="1740"/>
                  </a:lnTo>
                  <a:lnTo>
                    <a:pt x="1891" y="1738"/>
                  </a:lnTo>
                  <a:lnTo>
                    <a:pt x="1886" y="1736"/>
                  </a:lnTo>
                  <a:lnTo>
                    <a:pt x="1880" y="1736"/>
                  </a:lnTo>
                  <a:lnTo>
                    <a:pt x="1874" y="1732"/>
                  </a:lnTo>
                  <a:lnTo>
                    <a:pt x="1869" y="1730"/>
                  </a:lnTo>
                  <a:lnTo>
                    <a:pt x="1863" y="1729"/>
                  </a:lnTo>
                  <a:lnTo>
                    <a:pt x="1857" y="1727"/>
                  </a:lnTo>
                  <a:lnTo>
                    <a:pt x="1852" y="1723"/>
                  </a:lnTo>
                  <a:lnTo>
                    <a:pt x="1846" y="1721"/>
                  </a:lnTo>
                  <a:lnTo>
                    <a:pt x="1840" y="1719"/>
                  </a:lnTo>
                  <a:lnTo>
                    <a:pt x="1834" y="1717"/>
                  </a:lnTo>
                  <a:lnTo>
                    <a:pt x="1827" y="1715"/>
                  </a:lnTo>
                  <a:lnTo>
                    <a:pt x="1823" y="1711"/>
                  </a:lnTo>
                  <a:lnTo>
                    <a:pt x="1815" y="1710"/>
                  </a:lnTo>
                  <a:lnTo>
                    <a:pt x="1812" y="1708"/>
                  </a:lnTo>
                  <a:lnTo>
                    <a:pt x="1804" y="1704"/>
                  </a:lnTo>
                  <a:lnTo>
                    <a:pt x="1798" y="1702"/>
                  </a:lnTo>
                  <a:lnTo>
                    <a:pt x="1793" y="1698"/>
                  </a:lnTo>
                  <a:lnTo>
                    <a:pt x="1789" y="1696"/>
                  </a:lnTo>
                  <a:lnTo>
                    <a:pt x="1781" y="1692"/>
                  </a:lnTo>
                  <a:lnTo>
                    <a:pt x="1777" y="1691"/>
                  </a:lnTo>
                  <a:lnTo>
                    <a:pt x="1770" y="1689"/>
                  </a:lnTo>
                  <a:lnTo>
                    <a:pt x="1766" y="1685"/>
                  </a:lnTo>
                  <a:lnTo>
                    <a:pt x="1760" y="1681"/>
                  </a:lnTo>
                  <a:lnTo>
                    <a:pt x="1755" y="1679"/>
                  </a:lnTo>
                  <a:lnTo>
                    <a:pt x="1747" y="1675"/>
                  </a:lnTo>
                  <a:lnTo>
                    <a:pt x="1743" y="1672"/>
                  </a:lnTo>
                  <a:lnTo>
                    <a:pt x="1736" y="1668"/>
                  </a:lnTo>
                  <a:lnTo>
                    <a:pt x="1732" y="1666"/>
                  </a:lnTo>
                  <a:lnTo>
                    <a:pt x="1726" y="1662"/>
                  </a:lnTo>
                  <a:lnTo>
                    <a:pt x="1720" y="1660"/>
                  </a:lnTo>
                  <a:lnTo>
                    <a:pt x="1715" y="1656"/>
                  </a:lnTo>
                  <a:lnTo>
                    <a:pt x="1709" y="1653"/>
                  </a:lnTo>
                  <a:lnTo>
                    <a:pt x="1703" y="1651"/>
                  </a:lnTo>
                  <a:lnTo>
                    <a:pt x="1699" y="1647"/>
                  </a:lnTo>
                  <a:lnTo>
                    <a:pt x="1694" y="1643"/>
                  </a:lnTo>
                  <a:lnTo>
                    <a:pt x="1688" y="1641"/>
                  </a:lnTo>
                  <a:lnTo>
                    <a:pt x="1682" y="1637"/>
                  </a:lnTo>
                  <a:lnTo>
                    <a:pt x="1679" y="1635"/>
                  </a:lnTo>
                  <a:lnTo>
                    <a:pt x="1673" y="1630"/>
                  </a:lnTo>
                  <a:lnTo>
                    <a:pt x="1667" y="1628"/>
                  </a:lnTo>
                  <a:lnTo>
                    <a:pt x="1661" y="1624"/>
                  </a:lnTo>
                  <a:lnTo>
                    <a:pt x="1656" y="1622"/>
                  </a:lnTo>
                  <a:lnTo>
                    <a:pt x="1652" y="1618"/>
                  </a:lnTo>
                  <a:lnTo>
                    <a:pt x="1646" y="1615"/>
                  </a:lnTo>
                  <a:lnTo>
                    <a:pt x="1640" y="1611"/>
                  </a:lnTo>
                  <a:lnTo>
                    <a:pt x="1635" y="1609"/>
                  </a:lnTo>
                  <a:lnTo>
                    <a:pt x="1629" y="1605"/>
                  </a:lnTo>
                  <a:lnTo>
                    <a:pt x="1625" y="1601"/>
                  </a:lnTo>
                  <a:lnTo>
                    <a:pt x="1620" y="1597"/>
                  </a:lnTo>
                  <a:lnTo>
                    <a:pt x="1616" y="1595"/>
                  </a:lnTo>
                  <a:lnTo>
                    <a:pt x="1610" y="1592"/>
                  </a:lnTo>
                  <a:lnTo>
                    <a:pt x="1604" y="1588"/>
                  </a:lnTo>
                  <a:lnTo>
                    <a:pt x="1601" y="1584"/>
                  </a:lnTo>
                  <a:lnTo>
                    <a:pt x="1597" y="1582"/>
                  </a:lnTo>
                  <a:lnTo>
                    <a:pt x="1591" y="1578"/>
                  </a:lnTo>
                  <a:lnTo>
                    <a:pt x="1585" y="1575"/>
                  </a:lnTo>
                  <a:lnTo>
                    <a:pt x="1580" y="1573"/>
                  </a:lnTo>
                  <a:lnTo>
                    <a:pt x="1574" y="1571"/>
                  </a:lnTo>
                  <a:lnTo>
                    <a:pt x="1570" y="1567"/>
                  </a:lnTo>
                  <a:lnTo>
                    <a:pt x="1566" y="1563"/>
                  </a:lnTo>
                  <a:lnTo>
                    <a:pt x="1561" y="1561"/>
                  </a:lnTo>
                  <a:lnTo>
                    <a:pt x="1557" y="1557"/>
                  </a:lnTo>
                  <a:lnTo>
                    <a:pt x="1551" y="1554"/>
                  </a:lnTo>
                  <a:lnTo>
                    <a:pt x="1545" y="1552"/>
                  </a:lnTo>
                  <a:lnTo>
                    <a:pt x="1542" y="1548"/>
                  </a:lnTo>
                  <a:lnTo>
                    <a:pt x="1538" y="1546"/>
                  </a:lnTo>
                  <a:lnTo>
                    <a:pt x="1532" y="1542"/>
                  </a:lnTo>
                  <a:lnTo>
                    <a:pt x="1528" y="1540"/>
                  </a:lnTo>
                  <a:lnTo>
                    <a:pt x="1524" y="1537"/>
                  </a:lnTo>
                  <a:lnTo>
                    <a:pt x="1521" y="1535"/>
                  </a:lnTo>
                  <a:lnTo>
                    <a:pt x="1515" y="1531"/>
                  </a:lnTo>
                  <a:lnTo>
                    <a:pt x="1511" y="1529"/>
                  </a:lnTo>
                  <a:lnTo>
                    <a:pt x="1505" y="1525"/>
                  </a:lnTo>
                  <a:lnTo>
                    <a:pt x="1502" y="1521"/>
                  </a:lnTo>
                  <a:lnTo>
                    <a:pt x="1492" y="1516"/>
                  </a:lnTo>
                  <a:lnTo>
                    <a:pt x="1485" y="1510"/>
                  </a:lnTo>
                  <a:lnTo>
                    <a:pt x="1477" y="1504"/>
                  </a:lnTo>
                  <a:lnTo>
                    <a:pt x="1469" y="1499"/>
                  </a:lnTo>
                  <a:lnTo>
                    <a:pt x="1462" y="1491"/>
                  </a:lnTo>
                  <a:lnTo>
                    <a:pt x="1454" y="1485"/>
                  </a:lnTo>
                  <a:lnTo>
                    <a:pt x="1447" y="1478"/>
                  </a:lnTo>
                  <a:lnTo>
                    <a:pt x="1441" y="1472"/>
                  </a:lnTo>
                  <a:lnTo>
                    <a:pt x="1433" y="1464"/>
                  </a:lnTo>
                  <a:lnTo>
                    <a:pt x="1426" y="1457"/>
                  </a:lnTo>
                  <a:lnTo>
                    <a:pt x="1420" y="1449"/>
                  </a:lnTo>
                  <a:lnTo>
                    <a:pt x="1414" y="1443"/>
                  </a:lnTo>
                  <a:lnTo>
                    <a:pt x="1407" y="1436"/>
                  </a:lnTo>
                  <a:lnTo>
                    <a:pt x="1403" y="1426"/>
                  </a:lnTo>
                  <a:lnTo>
                    <a:pt x="1399" y="1422"/>
                  </a:lnTo>
                  <a:lnTo>
                    <a:pt x="1397" y="1419"/>
                  </a:lnTo>
                  <a:lnTo>
                    <a:pt x="1395" y="1413"/>
                  </a:lnTo>
                  <a:lnTo>
                    <a:pt x="1391" y="1409"/>
                  </a:lnTo>
                  <a:lnTo>
                    <a:pt x="1389" y="1405"/>
                  </a:lnTo>
                  <a:lnTo>
                    <a:pt x="1388" y="1402"/>
                  </a:lnTo>
                  <a:lnTo>
                    <a:pt x="1386" y="1398"/>
                  </a:lnTo>
                  <a:lnTo>
                    <a:pt x="1382" y="1394"/>
                  </a:lnTo>
                  <a:lnTo>
                    <a:pt x="1380" y="1388"/>
                  </a:lnTo>
                  <a:lnTo>
                    <a:pt x="1378" y="1383"/>
                  </a:lnTo>
                  <a:lnTo>
                    <a:pt x="1376" y="1379"/>
                  </a:lnTo>
                  <a:lnTo>
                    <a:pt x="1374" y="1373"/>
                  </a:lnTo>
                  <a:lnTo>
                    <a:pt x="1372" y="1367"/>
                  </a:lnTo>
                  <a:lnTo>
                    <a:pt x="1370" y="1364"/>
                  </a:lnTo>
                  <a:lnTo>
                    <a:pt x="1369" y="1360"/>
                  </a:lnTo>
                  <a:lnTo>
                    <a:pt x="1369" y="1354"/>
                  </a:lnTo>
                  <a:lnTo>
                    <a:pt x="1365" y="1348"/>
                  </a:lnTo>
                  <a:lnTo>
                    <a:pt x="1365" y="1343"/>
                  </a:lnTo>
                  <a:lnTo>
                    <a:pt x="1363" y="1337"/>
                  </a:lnTo>
                  <a:lnTo>
                    <a:pt x="1361" y="1333"/>
                  </a:lnTo>
                  <a:lnTo>
                    <a:pt x="1359" y="1326"/>
                  </a:lnTo>
                  <a:lnTo>
                    <a:pt x="1359" y="1322"/>
                  </a:lnTo>
                  <a:lnTo>
                    <a:pt x="1357" y="1316"/>
                  </a:lnTo>
                  <a:lnTo>
                    <a:pt x="1357" y="1310"/>
                  </a:lnTo>
                  <a:lnTo>
                    <a:pt x="1355" y="1305"/>
                  </a:lnTo>
                  <a:lnTo>
                    <a:pt x="1353" y="1297"/>
                  </a:lnTo>
                  <a:lnTo>
                    <a:pt x="1353" y="1291"/>
                  </a:lnTo>
                  <a:lnTo>
                    <a:pt x="1351" y="1286"/>
                  </a:lnTo>
                  <a:lnTo>
                    <a:pt x="1351" y="1280"/>
                  </a:lnTo>
                  <a:lnTo>
                    <a:pt x="1350" y="1274"/>
                  </a:lnTo>
                  <a:lnTo>
                    <a:pt x="1350" y="1267"/>
                  </a:lnTo>
                  <a:lnTo>
                    <a:pt x="1350" y="1263"/>
                  </a:lnTo>
                  <a:lnTo>
                    <a:pt x="1348" y="1255"/>
                  </a:lnTo>
                  <a:lnTo>
                    <a:pt x="1348" y="1249"/>
                  </a:lnTo>
                  <a:lnTo>
                    <a:pt x="1346" y="1242"/>
                  </a:lnTo>
                  <a:lnTo>
                    <a:pt x="1346" y="1236"/>
                  </a:lnTo>
                  <a:lnTo>
                    <a:pt x="1346" y="1229"/>
                  </a:lnTo>
                  <a:lnTo>
                    <a:pt x="1346" y="1223"/>
                  </a:lnTo>
                  <a:lnTo>
                    <a:pt x="1346" y="1217"/>
                  </a:lnTo>
                  <a:lnTo>
                    <a:pt x="1346" y="1211"/>
                  </a:lnTo>
                  <a:lnTo>
                    <a:pt x="1344" y="1204"/>
                  </a:lnTo>
                  <a:lnTo>
                    <a:pt x="1344" y="1198"/>
                  </a:lnTo>
                  <a:lnTo>
                    <a:pt x="1344" y="1191"/>
                  </a:lnTo>
                  <a:lnTo>
                    <a:pt x="1344" y="1185"/>
                  </a:lnTo>
                  <a:lnTo>
                    <a:pt x="1344" y="1177"/>
                  </a:lnTo>
                  <a:lnTo>
                    <a:pt x="1344" y="1172"/>
                  </a:lnTo>
                  <a:lnTo>
                    <a:pt x="1344" y="1164"/>
                  </a:lnTo>
                  <a:lnTo>
                    <a:pt x="1344" y="1158"/>
                  </a:lnTo>
                  <a:lnTo>
                    <a:pt x="1344" y="1152"/>
                  </a:lnTo>
                  <a:lnTo>
                    <a:pt x="1344" y="1145"/>
                  </a:lnTo>
                  <a:lnTo>
                    <a:pt x="1344" y="1139"/>
                  </a:lnTo>
                  <a:lnTo>
                    <a:pt x="1344" y="1132"/>
                  </a:lnTo>
                  <a:lnTo>
                    <a:pt x="1344" y="1126"/>
                  </a:lnTo>
                  <a:lnTo>
                    <a:pt x="1344" y="1118"/>
                  </a:lnTo>
                  <a:lnTo>
                    <a:pt x="1344" y="1113"/>
                  </a:lnTo>
                  <a:lnTo>
                    <a:pt x="1344" y="1105"/>
                  </a:lnTo>
                  <a:lnTo>
                    <a:pt x="1344" y="1099"/>
                  </a:lnTo>
                  <a:lnTo>
                    <a:pt x="1344" y="1094"/>
                  </a:lnTo>
                  <a:lnTo>
                    <a:pt x="1344" y="1086"/>
                  </a:lnTo>
                  <a:lnTo>
                    <a:pt x="1346" y="1080"/>
                  </a:lnTo>
                  <a:lnTo>
                    <a:pt x="1346" y="1073"/>
                  </a:lnTo>
                  <a:lnTo>
                    <a:pt x="1346" y="1067"/>
                  </a:lnTo>
                  <a:lnTo>
                    <a:pt x="1348" y="1061"/>
                  </a:lnTo>
                  <a:lnTo>
                    <a:pt x="1348" y="1056"/>
                  </a:lnTo>
                  <a:lnTo>
                    <a:pt x="1348" y="1048"/>
                  </a:lnTo>
                  <a:lnTo>
                    <a:pt x="1348" y="1042"/>
                  </a:lnTo>
                  <a:lnTo>
                    <a:pt x="1348" y="1037"/>
                  </a:lnTo>
                  <a:lnTo>
                    <a:pt x="1348" y="1031"/>
                  </a:lnTo>
                  <a:lnTo>
                    <a:pt x="1348" y="1025"/>
                  </a:lnTo>
                  <a:lnTo>
                    <a:pt x="1350" y="1019"/>
                  </a:lnTo>
                  <a:lnTo>
                    <a:pt x="1350" y="1012"/>
                  </a:lnTo>
                  <a:lnTo>
                    <a:pt x="1350" y="1008"/>
                  </a:lnTo>
                  <a:lnTo>
                    <a:pt x="1350" y="1002"/>
                  </a:lnTo>
                  <a:lnTo>
                    <a:pt x="1351" y="997"/>
                  </a:lnTo>
                  <a:lnTo>
                    <a:pt x="1351" y="991"/>
                  </a:lnTo>
                  <a:lnTo>
                    <a:pt x="1351" y="987"/>
                  </a:lnTo>
                  <a:lnTo>
                    <a:pt x="1351" y="981"/>
                  </a:lnTo>
                  <a:lnTo>
                    <a:pt x="1353" y="976"/>
                  </a:lnTo>
                  <a:lnTo>
                    <a:pt x="1353" y="970"/>
                  </a:lnTo>
                  <a:lnTo>
                    <a:pt x="1353" y="966"/>
                  </a:lnTo>
                  <a:lnTo>
                    <a:pt x="1353" y="960"/>
                  </a:lnTo>
                  <a:lnTo>
                    <a:pt x="1353" y="955"/>
                  </a:lnTo>
                  <a:lnTo>
                    <a:pt x="1355" y="951"/>
                  </a:lnTo>
                  <a:lnTo>
                    <a:pt x="1355" y="945"/>
                  </a:lnTo>
                  <a:lnTo>
                    <a:pt x="1355" y="941"/>
                  </a:lnTo>
                  <a:lnTo>
                    <a:pt x="1355" y="936"/>
                  </a:lnTo>
                  <a:lnTo>
                    <a:pt x="1357" y="932"/>
                  </a:lnTo>
                  <a:lnTo>
                    <a:pt x="1357" y="928"/>
                  </a:lnTo>
                  <a:lnTo>
                    <a:pt x="1357" y="924"/>
                  </a:lnTo>
                  <a:lnTo>
                    <a:pt x="1357" y="919"/>
                  </a:lnTo>
                  <a:lnTo>
                    <a:pt x="1357" y="915"/>
                  </a:lnTo>
                  <a:lnTo>
                    <a:pt x="1359" y="911"/>
                  </a:lnTo>
                  <a:lnTo>
                    <a:pt x="1359" y="902"/>
                  </a:lnTo>
                  <a:lnTo>
                    <a:pt x="1361" y="894"/>
                  </a:lnTo>
                  <a:lnTo>
                    <a:pt x="1361" y="886"/>
                  </a:lnTo>
                  <a:lnTo>
                    <a:pt x="1363" y="881"/>
                  </a:lnTo>
                  <a:lnTo>
                    <a:pt x="1365" y="873"/>
                  </a:lnTo>
                  <a:lnTo>
                    <a:pt x="1365" y="865"/>
                  </a:lnTo>
                  <a:lnTo>
                    <a:pt x="1367" y="860"/>
                  </a:lnTo>
                  <a:lnTo>
                    <a:pt x="1369" y="854"/>
                  </a:lnTo>
                  <a:lnTo>
                    <a:pt x="1369" y="848"/>
                  </a:lnTo>
                  <a:lnTo>
                    <a:pt x="1370" y="843"/>
                  </a:lnTo>
                  <a:lnTo>
                    <a:pt x="1372" y="837"/>
                  </a:lnTo>
                  <a:lnTo>
                    <a:pt x="1374" y="831"/>
                  </a:lnTo>
                  <a:lnTo>
                    <a:pt x="1374" y="825"/>
                  </a:lnTo>
                  <a:lnTo>
                    <a:pt x="1378" y="822"/>
                  </a:lnTo>
                  <a:lnTo>
                    <a:pt x="1378" y="816"/>
                  </a:lnTo>
                  <a:lnTo>
                    <a:pt x="1382" y="812"/>
                  </a:lnTo>
                  <a:lnTo>
                    <a:pt x="1384" y="806"/>
                  </a:lnTo>
                  <a:lnTo>
                    <a:pt x="1386" y="803"/>
                  </a:lnTo>
                  <a:lnTo>
                    <a:pt x="1388" y="799"/>
                  </a:lnTo>
                  <a:lnTo>
                    <a:pt x="1391" y="793"/>
                  </a:lnTo>
                  <a:lnTo>
                    <a:pt x="1393" y="789"/>
                  </a:lnTo>
                  <a:lnTo>
                    <a:pt x="1397" y="787"/>
                  </a:lnTo>
                  <a:lnTo>
                    <a:pt x="1403" y="780"/>
                  </a:lnTo>
                  <a:lnTo>
                    <a:pt x="1410" y="772"/>
                  </a:lnTo>
                  <a:lnTo>
                    <a:pt x="1414" y="768"/>
                  </a:lnTo>
                  <a:lnTo>
                    <a:pt x="1420" y="765"/>
                  </a:lnTo>
                  <a:lnTo>
                    <a:pt x="1424" y="761"/>
                  </a:lnTo>
                  <a:lnTo>
                    <a:pt x="1428" y="757"/>
                  </a:lnTo>
                  <a:lnTo>
                    <a:pt x="1433" y="753"/>
                  </a:lnTo>
                  <a:lnTo>
                    <a:pt x="1437" y="749"/>
                  </a:lnTo>
                  <a:lnTo>
                    <a:pt x="1443" y="746"/>
                  </a:lnTo>
                  <a:lnTo>
                    <a:pt x="1448" y="742"/>
                  </a:lnTo>
                  <a:lnTo>
                    <a:pt x="1452" y="738"/>
                  </a:lnTo>
                  <a:lnTo>
                    <a:pt x="1458" y="734"/>
                  </a:lnTo>
                  <a:lnTo>
                    <a:pt x="1464" y="730"/>
                  </a:lnTo>
                  <a:lnTo>
                    <a:pt x="1469" y="729"/>
                  </a:lnTo>
                  <a:lnTo>
                    <a:pt x="1475" y="723"/>
                  </a:lnTo>
                  <a:lnTo>
                    <a:pt x="1479" y="721"/>
                  </a:lnTo>
                  <a:lnTo>
                    <a:pt x="1485" y="717"/>
                  </a:lnTo>
                  <a:lnTo>
                    <a:pt x="1490" y="713"/>
                  </a:lnTo>
                  <a:lnTo>
                    <a:pt x="1496" y="708"/>
                  </a:lnTo>
                  <a:lnTo>
                    <a:pt x="1502" y="704"/>
                  </a:lnTo>
                  <a:lnTo>
                    <a:pt x="1505" y="700"/>
                  </a:lnTo>
                  <a:lnTo>
                    <a:pt x="1511" y="696"/>
                  </a:lnTo>
                  <a:lnTo>
                    <a:pt x="1517" y="692"/>
                  </a:lnTo>
                  <a:lnTo>
                    <a:pt x="1521" y="689"/>
                  </a:lnTo>
                  <a:lnTo>
                    <a:pt x="1526" y="685"/>
                  </a:lnTo>
                  <a:lnTo>
                    <a:pt x="1532" y="681"/>
                  </a:lnTo>
                  <a:lnTo>
                    <a:pt x="1536" y="677"/>
                  </a:lnTo>
                  <a:lnTo>
                    <a:pt x="1542" y="673"/>
                  </a:lnTo>
                  <a:lnTo>
                    <a:pt x="1545" y="670"/>
                  </a:lnTo>
                  <a:lnTo>
                    <a:pt x="1549" y="666"/>
                  </a:lnTo>
                  <a:lnTo>
                    <a:pt x="1553" y="660"/>
                  </a:lnTo>
                  <a:lnTo>
                    <a:pt x="1559" y="656"/>
                  </a:lnTo>
                  <a:lnTo>
                    <a:pt x="1563" y="652"/>
                  </a:lnTo>
                  <a:lnTo>
                    <a:pt x="1566" y="649"/>
                  </a:lnTo>
                  <a:lnTo>
                    <a:pt x="1568" y="643"/>
                  </a:lnTo>
                  <a:lnTo>
                    <a:pt x="1570" y="637"/>
                  </a:lnTo>
                  <a:lnTo>
                    <a:pt x="1574" y="632"/>
                  </a:lnTo>
                  <a:lnTo>
                    <a:pt x="1576" y="628"/>
                  </a:lnTo>
                  <a:lnTo>
                    <a:pt x="1578" y="622"/>
                  </a:lnTo>
                  <a:lnTo>
                    <a:pt x="1580" y="618"/>
                  </a:lnTo>
                  <a:lnTo>
                    <a:pt x="1582" y="613"/>
                  </a:lnTo>
                  <a:lnTo>
                    <a:pt x="1583" y="607"/>
                  </a:lnTo>
                  <a:lnTo>
                    <a:pt x="1583" y="603"/>
                  </a:lnTo>
                  <a:lnTo>
                    <a:pt x="1585" y="597"/>
                  </a:lnTo>
                  <a:lnTo>
                    <a:pt x="1585" y="592"/>
                  </a:lnTo>
                  <a:lnTo>
                    <a:pt x="1585" y="586"/>
                  </a:lnTo>
                  <a:lnTo>
                    <a:pt x="1585" y="580"/>
                  </a:lnTo>
                  <a:lnTo>
                    <a:pt x="1585" y="575"/>
                  </a:lnTo>
                  <a:lnTo>
                    <a:pt x="1585" y="569"/>
                  </a:lnTo>
                  <a:lnTo>
                    <a:pt x="1585" y="565"/>
                  </a:lnTo>
                  <a:lnTo>
                    <a:pt x="1583" y="559"/>
                  </a:lnTo>
                  <a:lnTo>
                    <a:pt x="1583" y="554"/>
                  </a:lnTo>
                  <a:lnTo>
                    <a:pt x="1582" y="548"/>
                  </a:lnTo>
                  <a:lnTo>
                    <a:pt x="1580" y="542"/>
                  </a:lnTo>
                  <a:lnTo>
                    <a:pt x="1578" y="535"/>
                  </a:lnTo>
                  <a:lnTo>
                    <a:pt x="1576" y="531"/>
                  </a:lnTo>
                  <a:lnTo>
                    <a:pt x="1574" y="523"/>
                  </a:lnTo>
                  <a:lnTo>
                    <a:pt x="1572" y="519"/>
                  </a:lnTo>
                  <a:lnTo>
                    <a:pt x="1570" y="514"/>
                  </a:lnTo>
                  <a:lnTo>
                    <a:pt x="1566" y="508"/>
                  </a:lnTo>
                  <a:lnTo>
                    <a:pt x="1564" y="500"/>
                  </a:lnTo>
                  <a:lnTo>
                    <a:pt x="1561" y="497"/>
                  </a:lnTo>
                  <a:lnTo>
                    <a:pt x="1557" y="489"/>
                  </a:lnTo>
                  <a:lnTo>
                    <a:pt x="1553" y="485"/>
                  </a:lnTo>
                  <a:lnTo>
                    <a:pt x="1549" y="479"/>
                  </a:lnTo>
                  <a:lnTo>
                    <a:pt x="1547" y="474"/>
                  </a:lnTo>
                  <a:lnTo>
                    <a:pt x="1542" y="468"/>
                  </a:lnTo>
                  <a:lnTo>
                    <a:pt x="1538" y="462"/>
                  </a:lnTo>
                  <a:lnTo>
                    <a:pt x="1534" y="457"/>
                  </a:lnTo>
                  <a:lnTo>
                    <a:pt x="1528" y="451"/>
                  </a:lnTo>
                  <a:lnTo>
                    <a:pt x="1523" y="445"/>
                  </a:lnTo>
                  <a:lnTo>
                    <a:pt x="1519" y="440"/>
                  </a:lnTo>
                  <a:lnTo>
                    <a:pt x="1513" y="434"/>
                  </a:lnTo>
                  <a:lnTo>
                    <a:pt x="1507" y="428"/>
                  </a:lnTo>
                  <a:lnTo>
                    <a:pt x="1502" y="422"/>
                  </a:lnTo>
                  <a:lnTo>
                    <a:pt x="1496" y="417"/>
                  </a:lnTo>
                  <a:lnTo>
                    <a:pt x="1490" y="413"/>
                  </a:lnTo>
                  <a:lnTo>
                    <a:pt x="1485" y="407"/>
                  </a:lnTo>
                  <a:lnTo>
                    <a:pt x="1479" y="403"/>
                  </a:lnTo>
                  <a:lnTo>
                    <a:pt x="1473" y="398"/>
                  </a:lnTo>
                  <a:lnTo>
                    <a:pt x="1466" y="394"/>
                  </a:lnTo>
                  <a:lnTo>
                    <a:pt x="1460" y="390"/>
                  </a:lnTo>
                  <a:lnTo>
                    <a:pt x="1452" y="384"/>
                  </a:lnTo>
                  <a:lnTo>
                    <a:pt x="1447" y="381"/>
                  </a:lnTo>
                  <a:lnTo>
                    <a:pt x="1439" y="377"/>
                  </a:lnTo>
                  <a:lnTo>
                    <a:pt x="1431" y="373"/>
                  </a:lnTo>
                  <a:lnTo>
                    <a:pt x="1424" y="367"/>
                  </a:lnTo>
                  <a:lnTo>
                    <a:pt x="1418" y="365"/>
                  </a:lnTo>
                  <a:lnTo>
                    <a:pt x="1410" y="360"/>
                  </a:lnTo>
                  <a:lnTo>
                    <a:pt x="1403" y="358"/>
                  </a:lnTo>
                  <a:lnTo>
                    <a:pt x="1395" y="354"/>
                  </a:lnTo>
                  <a:lnTo>
                    <a:pt x="1388" y="352"/>
                  </a:lnTo>
                  <a:lnTo>
                    <a:pt x="1380" y="348"/>
                  </a:lnTo>
                  <a:lnTo>
                    <a:pt x="1372" y="346"/>
                  </a:lnTo>
                  <a:lnTo>
                    <a:pt x="1365" y="344"/>
                  </a:lnTo>
                  <a:lnTo>
                    <a:pt x="1357" y="341"/>
                  </a:lnTo>
                  <a:lnTo>
                    <a:pt x="1348" y="341"/>
                  </a:lnTo>
                  <a:lnTo>
                    <a:pt x="1340" y="339"/>
                  </a:lnTo>
                  <a:lnTo>
                    <a:pt x="1332" y="337"/>
                  </a:lnTo>
                  <a:lnTo>
                    <a:pt x="1325" y="333"/>
                  </a:lnTo>
                  <a:lnTo>
                    <a:pt x="1315" y="331"/>
                  </a:lnTo>
                  <a:lnTo>
                    <a:pt x="1308" y="331"/>
                  </a:lnTo>
                  <a:lnTo>
                    <a:pt x="1300" y="329"/>
                  </a:lnTo>
                  <a:lnTo>
                    <a:pt x="1293" y="329"/>
                  </a:lnTo>
                  <a:lnTo>
                    <a:pt x="1283" y="327"/>
                  </a:lnTo>
                  <a:lnTo>
                    <a:pt x="1275" y="327"/>
                  </a:lnTo>
                  <a:lnTo>
                    <a:pt x="1268" y="327"/>
                  </a:lnTo>
                  <a:lnTo>
                    <a:pt x="1260" y="327"/>
                  </a:lnTo>
                  <a:lnTo>
                    <a:pt x="1253" y="327"/>
                  </a:lnTo>
                  <a:lnTo>
                    <a:pt x="1247" y="327"/>
                  </a:lnTo>
                  <a:lnTo>
                    <a:pt x="1239" y="327"/>
                  </a:lnTo>
                  <a:lnTo>
                    <a:pt x="1232" y="329"/>
                  </a:lnTo>
                  <a:lnTo>
                    <a:pt x="1224" y="329"/>
                  </a:lnTo>
                  <a:lnTo>
                    <a:pt x="1218" y="331"/>
                  </a:lnTo>
                  <a:lnTo>
                    <a:pt x="1211" y="333"/>
                  </a:lnTo>
                  <a:lnTo>
                    <a:pt x="1205" y="335"/>
                  </a:lnTo>
                  <a:lnTo>
                    <a:pt x="1197" y="337"/>
                  </a:lnTo>
                  <a:lnTo>
                    <a:pt x="1192" y="339"/>
                  </a:lnTo>
                  <a:lnTo>
                    <a:pt x="1186" y="341"/>
                  </a:lnTo>
                  <a:lnTo>
                    <a:pt x="1180" y="344"/>
                  </a:lnTo>
                  <a:lnTo>
                    <a:pt x="1177" y="346"/>
                  </a:lnTo>
                  <a:lnTo>
                    <a:pt x="1173" y="350"/>
                  </a:lnTo>
                  <a:lnTo>
                    <a:pt x="1167" y="352"/>
                  </a:lnTo>
                  <a:lnTo>
                    <a:pt x="1163" y="356"/>
                  </a:lnTo>
                  <a:lnTo>
                    <a:pt x="1159" y="360"/>
                  </a:lnTo>
                  <a:lnTo>
                    <a:pt x="1156" y="363"/>
                  </a:lnTo>
                  <a:lnTo>
                    <a:pt x="1154" y="367"/>
                  </a:lnTo>
                  <a:lnTo>
                    <a:pt x="1150" y="371"/>
                  </a:lnTo>
                  <a:lnTo>
                    <a:pt x="1148" y="377"/>
                  </a:lnTo>
                  <a:lnTo>
                    <a:pt x="1148" y="382"/>
                  </a:lnTo>
                  <a:lnTo>
                    <a:pt x="1146" y="386"/>
                  </a:lnTo>
                  <a:lnTo>
                    <a:pt x="1144" y="390"/>
                  </a:lnTo>
                  <a:lnTo>
                    <a:pt x="1142" y="396"/>
                  </a:lnTo>
                  <a:lnTo>
                    <a:pt x="1142" y="401"/>
                  </a:lnTo>
                  <a:lnTo>
                    <a:pt x="1140" y="407"/>
                  </a:lnTo>
                  <a:lnTo>
                    <a:pt x="1138" y="413"/>
                  </a:lnTo>
                  <a:lnTo>
                    <a:pt x="1138" y="419"/>
                  </a:lnTo>
                  <a:lnTo>
                    <a:pt x="1137" y="424"/>
                  </a:lnTo>
                  <a:lnTo>
                    <a:pt x="1135" y="428"/>
                  </a:lnTo>
                  <a:lnTo>
                    <a:pt x="1133" y="434"/>
                  </a:lnTo>
                  <a:lnTo>
                    <a:pt x="1133" y="440"/>
                  </a:lnTo>
                  <a:lnTo>
                    <a:pt x="1131" y="445"/>
                  </a:lnTo>
                  <a:lnTo>
                    <a:pt x="1129" y="449"/>
                  </a:lnTo>
                  <a:lnTo>
                    <a:pt x="1129" y="455"/>
                  </a:lnTo>
                  <a:lnTo>
                    <a:pt x="1125" y="457"/>
                  </a:lnTo>
                  <a:lnTo>
                    <a:pt x="1125" y="460"/>
                  </a:lnTo>
                  <a:lnTo>
                    <a:pt x="1121" y="464"/>
                  </a:lnTo>
                  <a:lnTo>
                    <a:pt x="1118" y="468"/>
                  </a:lnTo>
                  <a:lnTo>
                    <a:pt x="1112" y="466"/>
                  </a:lnTo>
                  <a:lnTo>
                    <a:pt x="1104" y="462"/>
                  </a:lnTo>
                  <a:lnTo>
                    <a:pt x="1100" y="457"/>
                  </a:lnTo>
                  <a:lnTo>
                    <a:pt x="1097" y="453"/>
                  </a:lnTo>
                  <a:lnTo>
                    <a:pt x="1093" y="445"/>
                  </a:lnTo>
                  <a:lnTo>
                    <a:pt x="1089" y="440"/>
                  </a:lnTo>
                  <a:lnTo>
                    <a:pt x="1087" y="434"/>
                  </a:lnTo>
                  <a:lnTo>
                    <a:pt x="1083" y="430"/>
                  </a:lnTo>
                  <a:lnTo>
                    <a:pt x="1081" y="424"/>
                  </a:lnTo>
                  <a:lnTo>
                    <a:pt x="1080" y="421"/>
                  </a:lnTo>
                  <a:lnTo>
                    <a:pt x="1076" y="415"/>
                  </a:lnTo>
                  <a:lnTo>
                    <a:pt x="1074" y="409"/>
                  </a:lnTo>
                  <a:lnTo>
                    <a:pt x="1072" y="403"/>
                  </a:lnTo>
                  <a:lnTo>
                    <a:pt x="1070" y="398"/>
                  </a:lnTo>
                  <a:lnTo>
                    <a:pt x="1066" y="390"/>
                  </a:lnTo>
                  <a:lnTo>
                    <a:pt x="1062" y="384"/>
                  </a:lnTo>
                  <a:lnTo>
                    <a:pt x="1059" y="377"/>
                  </a:lnTo>
                  <a:lnTo>
                    <a:pt x="1057" y="371"/>
                  </a:lnTo>
                  <a:lnTo>
                    <a:pt x="1051" y="365"/>
                  </a:lnTo>
                  <a:lnTo>
                    <a:pt x="1049" y="358"/>
                  </a:lnTo>
                  <a:lnTo>
                    <a:pt x="1043" y="352"/>
                  </a:lnTo>
                  <a:lnTo>
                    <a:pt x="1042" y="346"/>
                  </a:lnTo>
                  <a:lnTo>
                    <a:pt x="1036" y="339"/>
                  </a:lnTo>
                  <a:lnTo>
                    <a:pt x="1032" y="333"/>
                  </a:lnTo>
                  <a:lnTo>
                    <a:pt x="1026" y="327"/>
                  </a:lnTo>
                  <a:lnTo>
                    <a:pt x="1023" y="320"/>
                  </a:lnTo>
                  <a:lnTo>
                    <a:pt x="1019" y="314"/>
                  </a:lnTo>
                  <a:lnTo>
                    <a:pt x="1013" y="308"/>
                  </a:lnTo>
                  <a:lnTo>
                    <a:pt x="1009" y="303"/>
                  </a:lnTo>
                  <a:lnTo>
                    <a:pt x="1003" y="297"/>
                  </a:lnTo>
                  <a:lnTo>
                    <a:pt x="1000" y="289"/>
                  </a:lnTo>
                  <a:lnTo>
                    <a:pt x="994" y="284"/>
                  </a:lnTo>
                  <a:lnTo>
                    <a:pt x="988" y="278"/>
                  </a:lnTo>
                  <a:lnTo>
                    <a:pt x="983" y="272"/>
                  </a:lnTo>
                  <a:lnTo>
                    <a:pt x="979" y="267"/>
                  </a:lnTo>
                  <a:lnTo>
                    <a:pt x="973" y="261"/>
                  </a:lnTo>
                  <a:lnTo>
                    <a:pt x="967" y="255"/>
                  </a:lnTo>
                  <a:lnTo>
                    <a:pt x="962" y="249"/>
                  </a:lnTo>
                  <a:lnTo>
                    <a:pt x="958" y="244"/>
                  </a:lnTo>
                  <a:lnTo>
                    <a:pt x="952" y="238"/>
                  </a:lnTo>
                  <a:lnTo>
                    <a:pt x="946" y="232"/>
                  </a:lnTo>
                  <a:lnTo>
                    <a:pt x="941" y="228"/>
                  </a:lnTo>
                  <a:lnTo>
                    <a:pt x="937" y="223"/>
                  </a:lnTo>
                  <a:lnTo>
                    <a:pt x="931" y="217"/>
                  </a:lnTo>
                  <a:lnTo>
                    <a:pt x="926" y="213"/>
                  </a:lnTo>
                  <a:lnTo>
                    <a:pt x="920" y="209"/>
                  </a:lnTo>
                  <a:lnTo>
                    <a:pt x="916" y="204"/>
                  </a:lnTo>
                  <a:lnTo>
                    <a:pt x="910" y="198"/>
                  </a:lnTo>
                  <a:lnTo>
                    <a:pt x="905" y="194"/>
                  </a:lnTo>
                  <a:lnTo>
                    <a:pt x="899" y="189"/>
                  </a:lnTo>
                  <a:lnTo>
                    <a:pt x="893" y="185"/>
                  </a:lnTo>
                  <a:lnTo>
                    <a:pt x="889" y="181"/>
                  </a:lnTo>
                  <a:lnTo>
                    <a:pt x="886" y="177"/>
                  </a:lnTo>
                  <a:lnTo>
                    <a:pt x="880" y="173"/>
                  </a:lnTo>
                  <a:lnTo>
                    <a:pt x="876" y="168"/>
                  </a:lnTo>
                  <a:lnTo>
                    <a:pt x="870" y="166"/>
                  </a:lnTo>
                  <a:lnTo>
                    <a:pt x="867" y="162"/>
                  </a:lnTo>
                  <a:lnTo>
                    <a:pt x="863" y="158"/>
                  </a:lnTo>
                  <a:lnTo>
                    <a:pt x="855" y="151"/>
                  </a:lnTo>
                  <a:lnTo>
                    <a:pt x="848" y="147"/>
                  </a:lnTo>
                  <a:lnTo>
                    <a:pt x="840" y="141"/>
                  </a:lnTo>
                  <a:lnTo>
                    <a:pt x="834" y="137"/>
                  </a:lnTo>
                  <a:lnTo>
                    <a:pt x="829" y="132"/>
                  </a:lnTo>
                  <a:lnTo>
                    <a:pt x="825" y="130"/>
                  </a:lnTo>
                  <a:lnTo>
                    <a:pt x="819" y="124"/>
                  </a:lnTo>
                  <a:lnTo>
                    <a:pt x="817" y="124"/>
                  </a:lnTo>
                  <a:close/>
                </a:path>
              </a:pathLst>
            </a:custGeom>
            <a:solidFill>
              <a:srgbClr val="000000"/>
            </a:solidFill>
            <a:ln w="9525">
              <a:noFill/>
              <a:round/>
              <a:headEnd/>
              <a:tailEnd/>
            </a:ln>
          </p:spPr>
          <p:txBody>
            <a:bodyPr/>
            <a:lstStyle/>
            <a:p>
              <a:endParaRPr lang="tr-TR"/>
            </a:p>
          </p:txBody>
        </p:sp>
        <p:sp>
          <p:nvSpPr>
            <p:cNvPr id="19462" name="Freeform 7"/>
            <p:cNvSpPr>
              <a:spLocks/>
            </p:cNvSpPr>
            <p:nvPr/>
          </p:nvSpPr>
          <p:spPr bwMode="auto">
            <a:xfrm>
              <a:off x="2798" y="2918"/>
              <a:ext cx="1008" cy="967"/>
            </a:xfrm>
            <a:custGeom>
              <a:avLst/>
              <a:gdLst>
                <a:gd name="T0" fmla="*/ 382 w 2015"/>
                <a:gd name="T1" fmla="*/ 46 h 1934"/>
                <a:gd name="T2" fmla="*/ 544 w 2015"/>
                <a:gd name="T3" fmla="*/ 87 h 1934"/>
                <a:gd name="T4" fmla="*/ 696 w 2015"/>
                <a:gd name="T5" fmla="*/ 156 h 1934"/>
                <a:gd name="T6" fmla="*/ 814 w 2015"/>
                <a:gd name="T7" fmla="*/ 298 h 1934"/>
                <a:gd name="T8" fmla="*/ 893 w 2015"/>
                <a:gd name="T9" fmla="*/ 418 h 1934"/>
                <a:gd name="T10" fmla="*/ 945 w 2015"/>
                <a:gd name="T11" fmla="*/ 549 h 1934"/>
                <a:gd name="T12" fmla="*/ 939 w 2015"/>
                <a:gd name="T13" fmla="*/ 667 h 1934"/>
                <a:gd name="T14" fmla="*/ 962 w 2015"/>
                <a:gd name="T15" fmla="*/ 719 h 1934"/>
                <a:gd name="T16" fmla="*/ 1040 w 2015"/>
                <a:gd name="T17" fmla="*/ 582 h 1934"/>
                <a:gd name="T18" fmla="*/ 1049 w 2015"/>
                <a:gd name="T19" fmla="*/ 462 h 1934"/>
                <a:gd name="T20" fmla="*/ 1061 w 2015"/>
                <a:gd name="T21" fmla="*/ 323 h 1934"/>
                <a:gd name="T22" fmla="*/ 1106 w 2015"/>
                <a:gd name="T23" fmla="*/ 447 h 1934"/>
                <a:gd name="T24" fmla="*/ 1163 w 2015"/>
                <a:gd name="T25" fmla="*/ 397 h 1934"/>
                <a:gd name="T26" fmla="*/ 1228 w 2015"/>
                <a:gd name="T27" fmla="*/ 424 h 1934"/>
                <a:gd name="T28" fmla="*/ 1219 w 2015"/>
                <a:gd name="T29" fmla="*/ 479 h 1934"/>
                <a:gd name="T30" fmla="*/ 1321 w 2015"/>
                <a:gd name="T31" fmla="*/ 492 h 1934"/>
                <a:gd name="T32" fmla="*/ 1228 w 2015"/>
                <a:gd name="T33" fmla="*/ 570 h 1934"/>
                <a:gd name="T34" fmla="*/ 1112 w 2015"/>
                <a:gd name="T35" fmla="*/ 673 h 1934"/>
                <a:gd name="T36" fmla="*/ 1074 w 2015"/>
                <a:gd name="T37" fmla="*/ 833 h 1934"/>
                <a:gd name="T38" fmla="*/ 1053 w 2015"/>
                <a:gd name="T39" fmla="*/ 970 h 1934"/>
                <a:gd name="T40" fmla="*/ 1057 w 2015"/>
                <a:gd name="T41" fmla="*/ 1091 h 1934"/>
                <a:gd name="T42" fmla="*/ 1076 w 2015"/>
                <a:gd name="T43" fmla="*/ 1219 h 1934"/>
                <a:gd name="T44" fmla="*/ 1127 w 2015"/>
                <a:gd name="T45" fmla="*/ 1337 h 1934"/>
                <a:gd name="T46" fmla="*/ 1300 w 2015"/>
                <a:gd name="T47" fmla="*/ 1489 h 1934"/>
                <a:gd name="T48" fmla="*/ 1470 w 2015"/>
                <a:gd name="T49" fmla="*/ 1565 h 1934"/>
                <a:gd name="T50" fmla="*/ 1616 w 2015"/>
                <a:gd name="T51" fmla="*/ 1635 h 1934"/>
                <a:gd name="T52" fmla="*/ 1778 w 2015"/>
                <a:gd name="T53" fmla="*/ 1740 h 1934"/>
                <a:gd name="T54" fmla="*/ 1960 w 2015"/>
                <a:gd name="T55" fmla="*/ 1732 h 1934"/>
                <a:gd name="T56" fmla="*/ 1966 w 2015"/>
                <a:gd name="T57" fmla="*/ 1829 h 1934"/>
                <a:gd name="T58" fmla="*/ 1831 w 2015"/>
                <a:gd name="T59" fmla="*/ 1831 h 1934"/>
                <a:gd name="T60" fmla="*/ 1715 w 2015"/>
                <a:gd name="T61" fmla="*/ 1823 h 1934"/>
                <a:gd name="T62" fmla="*/ 1597 w 2015"/>
                <a:gd name="T63" fmla="*/ 1787 h 1934"/>
                <a:gd name="T64" fmla="*/ 1481 w 2015"/>
                <a:gd name="T65" fmla="*/ 1772 h 1934"/>
                <a:gd name="T66" fmla="*/ 1352 w 2015"/>
                <a:gd name="T67" fmla="*/ 1812 h 1934"/>
                <a:gd name="T68" fmla="*/ 1186 w 2015"/>
                <a:gd name="T69" fmla="*/ 1884 h 1934"/>
                <a:gd name="T70" fmla="*/ 1027 w 2015"/>
                <a:gd name="T71" fmla="*/ 1932 h 1934"/>
                <a:gd name="T72" fmla="*/ 892 w 2015"/>
                <a:gd name="T73" fmla="*/ 1914 h 1934"/>
                <a:gd name="T74" fmla="*/ 779 w 2015"/>
                <a:gd name="T75" fmla="*/ 1857 h 1934"/>
                <a:gd name="T76" fmla="*/ 665 w 2015"/>
                <a:gd name="T77" fmla="*/ 1734 h 1934"/>
                <a:gd name="T78" fmla="*/ 612 w 2015"/>
                <a:gd name="T79" fmla="*/ 1589 h 1934"/>
                <a:gd name="T80" fmla="*/ 589 w 2015"/>
                <a:gd name="T81" fmla="*/ 1441 h 1934"/>
                <a:gd name="T82" fmla="*/ 589 w 2015"/>
                <a:gd name="T83" fmla="*/ 1316 h 1934"/>
                <a:gd name="T84" fmla="*/ 597 w 2015"/>
                <a:gd name="T85" fmla="*/ 1160 h 1934"/>
                <a:gd name="T86" fmla="*/ 526 w 2015"/>
                <a:gd name="T87" fmla="*/ 1028 h 1934"/>
                <a:gd name="T88" fmla="*/ 407 w 2015"/>
                <a:gd name="T89" fmla="*/ 945 h 1934"/>
                <a:gd name="T90" fmla="*/ 275 w 2015"/>
                <a:gd name="T91" fmla="*/ 901 h 1934"/>
                <a:gd name="T92" fmla="*/ 116 w 2015"/>
                <a:gd name="T93" fmla="*/ 816 h 1934"/>
                <a:gd name="T94" fmla="*/ 178 w 2015"/>
                <a:gd name="T95" fmla="*/ 755 h 1934"/>
                <a:gd name="T96" fmla="*/ 194 w 2015"/>
                <a:gd name="T97" fmla="*/ 650 h 1934"/>
                <a:gd name="T98" fmla="*/ 253 w 2015"/>
                <a:gd name="T99" fmla="*/ 717 h 1934"/>
                <a:gd name="T100" fmla="*/ 275 w 2015"/>
                <a:gd name="T101" fmla="*/ 610 h 1934"/>
                <a:gd name="T102" fmla="*/ 317 w 2015"/>
                <a:gd name="T103" fmla="*/ 701 h 1934"/>
                <a:gd name="T104" fmla="*/ 397 w 2015"/>
                <a:gd name="T105" fmla="*/ 842 h 1934"/>
                <a:gd name="T106" fmla="*/ 519 w 2015"/>
                <a:gd name="T107" fmla="*/ 848 h 1934"/>
                <a:gd name="T108" fmla="*/ 469 w 2015"/>
                <a:gd name="T109" fmla="*/ 700 h 1934"/>
                <a:gd name="T110" fmla="*/ 443 w 2015"/>
                <a:gd name="T111" fmla="*/ 559 h 1934"/>
                <a:gd name="T112" fmla="*/ 405 w 2015"/>
                <a:gd name="T113" fmla="*/ 416 h 1934"/>
                <a:gd name="T114" fmla="*/ 245 w 2015"/>
                <a:gd name="T115" fmla="*/ 319 h 1934"/>
                <a:gd name="T116" fmla="*/ 82 w 2015"/>
                <a:gd name="T117" fmla="*/ 219 h 1934"/>
                <a:gd name="T118" fmla="*/ 2 w 2015"/>
                <a:gd name="T119" fmla="*/ 80 h 1934"/>
                <a:gd name="T120" fmla="*/ 74 w 2015"/>
                <a:gd name="T121" fmla="*/ 0 h 1934"/>
                <a:gd name="T122" fmla="*/ 203 w 2015"/>
                <a:gd name="T123" fmla="*/ 13 h 19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015"/>
                <a:gd name="T187" fmla="*/ 0 h 1934"/>
                <a:gd name="T188" fmla="*/ 2015 w 2015"/>
                <a:gd name="T189" fmla="*/ 1934 h 193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015" h="1934">
                  <a:moveTo>
                    <a:pt x="255" y="17"/>
                  </a:moveTo>
                  <a:lnTo>
                    <a:pt x="256" y="17"/>
                  </a:lnTo>
                  <a:lnTo>
                    <a:pt x="262" y="17"/>
                  </a:lnTo>
                  <a:lnTo>
                    <a:pt x="266" y="17"/>
                  </a:lnTo>
                  <a:lnTo>
                    <a:pt x="274" y="19"/>
                  </a:lnTo>
                  <a:lnTo>
                    <a:pt x="279" y="21"/>
                  </a:lnTo>
                  <a:lnTo>
                    <a:pt x="289" y="23"/>
                  </a:lnTo>
                  <a:lnTo>
                    <a:pt x="291" y="23"/>
                  </a:lnTo>
                  <a:lnTo>
                    <a:pt x="294" y="25"/>
                  </a:lnTo>
                  <a:lnTo>
                    <a:pt x="300" y="25"/>
                  </a:lnTo>
                  <a:lnTo>
                    <a:pt x="304" y="27"/>
                  </a:lnTo>
                  <a:lnTo>
                    <a:pt x="310" y="27"/>
                  </a:lnTo>
                  <a:lnTo>
                    <a:pt x="313" y="28"/>
                  </a:lnTo>
                  <a:lnTo>
                    <a:pt x="319" y="30"/>
                  </a:lnTo>
                  <a:lnTo>
                    <a:pt x="325" y="32"/>
                  </a:lnTo>
                  <a:lnTo>
                    <a:pt x="329" y="32"/>
                  </a:lnTo>
                  <a:lnTo>
                    <a:pt x="334" y="34"/>
                  </a:lnTo>
                  <a:lnTo>
                    <a:pt x="340" y="34"/>
                  </a:lnTo>
                  <a:lnTo>
                    <a:pt x="346" y="36"/>
                  </a:lnTo>
                  <a:lnTo>
                    <a:pt x="352" y="38"/>
                  </a:lnTo>
                  <a:lnTo>
                    <a:pt x="357" y="40"/>
                  </a:lnTo>
                  <a:lnTo>
                    <a:pt x="363" y="40"/>
                  </a:lnTo>
                  <a:lnTo>
                    <a:pt x="371" y="42"/>
                  </a:lnTo>
                  <a:lnTo>
                    <a:pt x="376" y="44"/>
                  </a:lnTo>
                  <a:lnTo>
                    <a:pt x="382" y="46"/>
                  </a:lnTo>
                  <a:lnTo>
                    <a:pt x="388" y="47"/>
                  </a:lnTo>
                  <a:lnTo>
                    <a:pt x="395" y="47"/>
                  </a:lnTo>
                  <a:lnTo>
                    <a:pt x="401" y="49"/>
                  </a:lnTo>
                  <a:lnTo>
                    <a:pt x="407" y="51"/>
                  </a:lnTo>
                  <a:lnTo>
                    <a:pt x="414" y="51"/>
                  </a:lnTo>
                  <a:lnTo>
                    <a:pt x="422" y="55"/>
                  </a:lnTo>
                  <a:lnTo>
                    <a:pt x="428" y="55"/>
                  </a:lnTo>
                  <a:lnTo>
                    <a:pt x="433" y="57"/>
                  </a:lnTo>
                  <a:lnTo>
                    <a:pt x="441" y="59"/>
                  </a:lnTo>
                  <a:lnTo>
                    <a:pt x="448" y="61"/>
                  </a:lnTo>
                  <a:lnTo>
                    <a:pt x="454" y="63"/>
                  </a:lnTo>
                  <a:lnTo>
                    <a:pt x="460" y="65"/>
                  </a:lnTo>
                  <a:lnTo>
                    <a:pt x="468" y="66"/>
                  </a:lnTo>
                  <a:lnTo>
                    <a:pt x="475" y="68"/>
                  </a:lnTo>
                  <a:lnTo>
                    <a:pt x="481" y="70"/>
                  </a:lnTo>
                  <a:lnTo>
                    <a:pt x="487" y="72"/>
                  </a:lnTo>
                  <a:lnTo>
                    <a:pt x="494" y="72"/>
                  </a:lnTo>
                  <a:lnTo>
                    <a:pt x="500" y="76"/>
                  </a:lnTo>
                  <a:lnTo>
                    <a:pt x="507" y="76"/>
                  </a:lnTo>
                  <a:lnTo>
                    <a:pt x="513" y="78"/>
                  </a:lnTo>
                  <a:lnTo>
                    <a:pt x="519" y="80"/>
                  </a:lnTo>
                  <a:lnTo>
                    <a:pt x="526" y="82"/>
                  </a:lnTo>
                  <a:lnTo>
                    <a:pt x="532" y="84"/>
                  </a:lnTo>
                  <a:lnTo>
                    <a:pt x="540" y="85"/>
                  </a:lnTo>
                  <a:lnTo>
                    <a:pt x="544" y="87"/>
                  </a:lnTo>
                  <a:lnTo>
                    <a:pt x="551" y="89"/>
                  </a:lnTo>
                  <a:lnTo>
                    <a:pt x="557" y="91"/>
                  </a:lnTo>
                  <a:lnTo>
                    <a:pt x="563" y="93"/>
                  </a:lnTo>
                  <a:lnTo>
                    <a:pt x="568" y="95"/>
                  </a:lnTo>
                  <a:lnTo>
                    <a:pt x="574" y="97"/>
                  </a:lnTo>
                  <a:lnTo>
                    <a:pt x="580" y="99"/>
                  </a:lnTo>
                  <a:lnTo>
                    <a:pt x="583" y="101"/>
                  </a:lnTo>
                  <a:lnTo>
                    <a:pt x="589" y="101"/>
                  </a:lnTo>
                  <a:lnTo>
                    <a:pt x="595" y="104"/>
                  </a:lnTo>
                  <a:lnTo>
                    <a:pt x="599" y="104"/>
                  </a:lnTo>
                  <a:lnTo>
                    <a:pt x="603" y="106"/>
                  </a:lnTo>
                  <a:lnTo>
                    <a:pt x="608" y="108"/>
                  </a:lnTo>
                  <a:lnTo>
                    <a:pt x="612" y="110"/>
                  </a:lnTo>
                  <a:lnTo>
                    <a:pt x="620" y="114"/>
                  </a:lnTo>
                  <a:lnTo>
                    <a:pt x="629" y="118"/>
                  </a:lnTo>
                  <a:lnTo>
                    <a:pt x="637" y="122"/>
                  </a:lnTo>
                  <a:lnTo>
                    <a:pt x="646" y="125"/>
                  </a:lnTo>
                  <a:lnTo>
                    <a:pt x="652" y="129"/>
                  </a:lnTo>
                  <a:lnTo>
                    <a:pt x="658" y="133"/>
                  </a:lnTo>
                  <a:lnTo>
                    <a:pt x="665" y="135"/>
                  </a:lnTo>
                  <a:lnTo>
                    <a:pt x="671" y="139"/>
                  </a:lnTo>
                  <a:lnTo>
                    <a:pt x="677" y="144"/>
                  </a:lnTo>
                  <a:lnTo>
                    <a:pt x="682" y="148"/>
                  </a:lnTo>
                  <a:lnTo>
                    <a:pt x="690" y="152"/>
                  </a:lnTo>
                  <a:lnTo>
                    <a:pt x="696" y="156"/>
                  </a:lnTo>
                  <a:lnTo>
                    <a:pt x="699" y="160"/>
                  </a:lnTo>
                  <a:lnTo>
                    <a:pt x="705" y="163"/>
                  </a:lnTo>
                  <a:lnTo>
                    <a:pt x="709" y="169"/>
                  </a:lnTo>
                  <a:lnTo>
                    <a:pt x="715" y="173"/>
                  </a:lnTo>
                  <a:lnTo>
                    <a:pt x="720" y="179"/>
                  </a:lnTo>
                  <a:lnTo>
                    <a:pt x="724" y="182"/>
                  </a:lnTo>
                  <a:lnTo>
                    <a:pt x="730" y="188"/>
                  </a:lnTo>
                  <a:lnTo>
                    <a:pt x="734" y="194"/>
                  </a:lnTo>
                  <a:lnTo>
                    <a:pt x="738" y="198"/>
                  </a:lnTo>
                  <a:lnTo>
                    <a:pt x="743" y="203"/>
                  </a:lnTo>
                  <a:lnTo>
                    <a:pt x="747" y="209"/>
                  </a:lnTo>
                  <a:lnTo>
                    <a:pt x="753" y="215"/>
                  </a:lnTo>
                  <a:lnTo>
                    <a:pt x="757" y="220"/>
                  </a:lnTo>
                  <a:lnTo>
                    <a:pt x="762" y="228"/>
                  </a:lnTo>
                  <a:lnTo>
                    <a:pt x="768" y="234"/>
                  </a:lnTo>
                  <a:lnTo>
                    <a:pt x="772" y="241"/>
                  </a:lnTo>
                  <a:lnTo>
                    <a:pt x="777" y="247"/>
                  </a:lnTo>
                  <a:lnTo>
                    <a:pt x="781" y="255"/>
                  </a:lnTo>
                  <a:lnTo>
                    <a:pt x="787" y="262"/>
                  </a:lnTo>
                  <a:lnTo>
                    <a:pt x="793" y="270"/>
                  </a:lnTo>
                  <a:lnTo>
                    <a:pt x="798" y="277"/>
                  </a:lnTo>
                  <a:lnTo>
                    <a:pt x="806" y="285"/>
                  </a:lnTo>
                  <a:lnTo>
                    <a:pt x="808" y="289"/>
                  </a:lnTo>
                  <a:lnTo>
                    <a:pt x="810" y="293"/>
                  </a:lnTo>
                  <a:lnTo>
                    <a:pt x="814" y="298"/>
                  </a:lnTo>
                  <a:lnTo>
                    <a:pt x="817" y="302"/>
                  </a:lnTo>
                  <a:lnTo>
                    <a:pt x="821" y="310"/>
                  </a:lnTo>
                  <a:lnTo>
                    <a:pt x="829" y="319"/>
                  </a:lnTo>
                  <a:lnTo>
                    <a:pt x="831" y="323"/>
                  </a:lnTo>
                  <a:lnTo>
                    <a:pt x="834" y="327"/>
                  </a:lnTo>
                  <a:lnTo>
                    <a:pt x="836" y="333"/>
                  </a:lnTo>
                  <a:lnTo>
                    <a:pt x="840" y="336"/>
                  </a:lnTo>
                  <a:lnTo>
                    <a:pt x="842" y="342"/>
                  </a:lnTo>
                  <a:lnTo>
                    <a:pt x="846" y="346"/>
                  </a:lnTo>
                  <a:lnTo>
                    <a:pt x="850" y="352"/>
                  </a:lnTo>
                  <a:lnTo>
                    <a:pt x="854" y="355"/>
                  </a:lnTo>
                  <a:lnTo>
                    <a:pt x="855" y="359"/>
                  </a:lnTo>
                  <a:lnTo>
                    <a:pt x="859" y="365"/>
                  </a:lnTo>
                  <a:lnTo>
                    <a:pt x="861" y="369"/>
                  </a:lnTo>
                  <a:lnTo>
                    <a:pt x="865" y="374"/>
                  </a:lnTo>
                  <a:lnTo>
                    <a:pt x="869" y="378"/>
                  </a:lnTo>
                  <a:lnTo>
                    <a:pt x="871" y="382"/>
                  </a:lnTo>
                  <a:lnTo>
                    <a:pt x="873" y="388"/>
                  </a:lnTo>
                  <a:lnTo>
                    <a:pt x="876" y="392"/>
                  </a:lnTo>
                  <a:lnTo>
                    <a:pt x="878" y="395"/>
                  </a:lnTo>
                  <a:lnTo>
                    <a:pt x="882" y="401"/>
                  </a:lnTo>
                  <a:lnTo>
                    <a:pt x="886" y="405"/>
                  </a:lnTo>
                  <a:lnTo>
                    <a:pt x="888" y="411"/>
                  </a:lnTo>
                  <a:lnTo>
                    <a:pt x="890" y="414"/>
                  </a:lnTo>
                  <a:lnTo>
                    <a:pt x="893" y="418"/>
                  </a:lnTo>
                  <a:lnTo>
                    <a:pt x="895" y="424"/>
                  </a:lnTo>
                  <a:lnTo>
                    <a:pt x="897" y="428"/>
                  </a:lnTo>
                  <a:lnTo>
                    <a:pt x="901" y="431"/>
                  </a:lnTo>
                  <a:lnTo>
                    <a:pt x="903" y="435"/>
                  </a:lnTo>
                  <a:lnTo>
                    <a:pt x="905" y="441"/>
                  </a:lnTo>
                  <a:lnTo>
                    <a:pt x="909" y="445"/>
                  </a:lnTo>
                  <a:lnTo>
                    <a:pt x="911" y="449"/>
                  </a:lnTo>
                  <a:lnTo>
                    <a:pt x="912" y="454"/>
                  </a:lnTo>
                  <a:lnTo>
                    <a:pt x="914" y="458"/>
                  </a:lnTo>
                  <a:lnTo>
                    <a:pt x="916" y="462"/>
                  </a:lnTo>
                  <a:lnTo>
                    <a:pt x="918" y="466"/>
                  </a:lnTo>
                  <a:lnTo>
                    <a:pt x="920" y="471"/>
                  </a:lnTo>
                  <a:lnTo>
                    <a:pt x="924" y="475"/>
                  </a:lnTo>
                  <a:lnTo>
                    <a:pt x="926" y="481"/>
                  </a:lnTo>
                  <a:lnTo>
                    <a:pt x="928" y="489"/>
                  </a:lnTo>
                  <a:lnTo>
                    <a:pt x="931" y="496"/>
                  </a:lnTo>
                  <a:lnTo>
                    <a:pt x="935" y="504"/>
                  </a:lnTo>
                  <a:lnTo>
                    <a:pt x="939" y="513"/>
                  </a:lnTo>
                  <a:lnTo>
                    <a:pt x="939" y="521"/>
                  </a:lnTo>
                  <a:lnTo>
                    <a:pt x="941" y="528"/>
                  </a:lnTo>
                  <a:lnTo>
                    <a:pt x="941" y="532"/>
                  </a:lnTo>
                  <a:lnTo>
                    <a:pt x="943" y="536"/>
                  </a:lnTo>
                  <a:lnTo>
                    <a:pt x="943" y="542"/>
                  </a:lnTo>
                  <a:lnTo>
                    <a:pt x="945" y="546"/>
                  </a:lnTo>
                  <a:lnTo>
                    <a:pt x="945" y="549"/>
                  </a:lnTo>
                  <a:lnTo>
                    <a:pt x="945" y="555"/>
                  </a:lnTo>
                  <a:lnTo>
                    <a:pt x="945" y="559"/>
                  </a:lnTo>
                  <a:lnTo>
                    <a:pt x="945" y="563"/>
                  </a:lnTo>
                  <a:lnTo>
                    <a:pt x="945" y="568"/>
                  </a:lnTo>
                  <a:lnTo>
                    <a:pt x="945" y="572"/>
                  </a:lnTo>
                  <a:lnTo>
                    <a:pt x="945" y="578"/>
                  </a:lnTo>
                  <a:lnTo>
                    <a:pt x="945" y="584"/>
                  </a:lnTo>
                  <a:lnTo>
                    <a:pt x="945" y="587"/>
                  </a:lnTo>
                  <a:lnTo>
                    <a:pt x="945" y="593"/>
                  </a:lnTo>
                  <a:lnTo>
                    <a:pt x="945" y="597"/>
                  </a:lnTo>
                  <a:lnTo>
                    <a:pt x="945" y="601"/>
                  </a:lnTo>
                  <a:lnTo>
                    <a:pt x="945" y="606"/>
                  </a:lnTo>
                  <a:lnTo>
                    <a:pt x="945" y="610"/>
                  </a:lnTo>
                  <a:lnTo>
                    <a:pt x="945" y="616"/>
                  </a:lnTo>
                  <a:lnTo>
                    <a:pt x="945" y="622"/>
                  </a:lnTo>
                  <a:lnTo>
                    <a:pt x="943" y="625"/>
                  </a:lnTo>
                  <a:lnTo>
                    <a:pt x="943" y="629"/>
                  </a:lnTo>
                  <a:lnTo>
                    <a:pt x="941" y="635"/>
                  </a:lnTo>
                  <a:lnTo>
                    <a:pt x="941" y="639"/>
                  </a:lnTo>
                  <a:lnTo>
                    <a:pt x="941" y="644"/>
                  </a:lnTo>
                  <a:lnTo>
                    <a:pt x="941" y="648"/>
                  </a:lnTo>
                  <a:lnTo>
                    <a:pt x="939" y="654"/>
                  </a:lnTo>
                  <a:lnTo>
                    <a:pt x="939" y="660"/>
                  </a:lnTo>
                  <a:lnTo>
                    <a:pt x="939" y="663"/>
                  </a:lnTo>
                  <a:lnTo>
                    <a:pt x="939" y="667"/>
                  </a:lnTo>
                  <a:lnTo>
                    <a:pt x="937" y="671"/>
                  </a:lnTo>
                  <a:lnTo>
                    <a:pt x="937" y="677"/>
                  </a:lnTo>
                  <a:lnTo>
                    <a:pt x="935" y="681"/>
                  </a:lnTo>
                  <a:lnTo>
                    <a:pt x="935" y="684"/>
                  </a:lnTo>
                  <a:lnTo>
                    <a:pt x="935" y="688"/>
                  </a:lnTo>
                  <a:lnTo>
                    <a:pt x="935" y="694"/>
                  </a:lnTo>
                  <a:lnTo>
                    <a:pt x="933" y="701"/>
                  </a:lnTo>
                  <a:lnTo>
                    <a:pt x="931" y="709"/>
                  </a:lnTo>
                  <a:lnTo>
                    <a:pt x="931" y="715"/>
                  </a:lnTo>
                  <a:lnTo>
                    <a:pt x="931" y="722"/>
                  </a:lnTo>
                  <a:lnTo>
                    <a:pt x="930" y="728"/>
                  </a:lnTo>
                  <a:lnTo>
                    <a:pt x="928" y="734"/>
                  </a:lnTo>
                  <a:lnTo>
                    <a:pt x="928" y="740"/>
                  </a:lnTo>
                  <a:lnTo>
                    <a:pt x="928" y="743"/>
                  </a:lnTo>
                  <a:lnTo>
                    <a:pt x="928" y="751"/>
                  </a:lnTo>
                  <a:lnTo>
                    <a:pt x="930" y="755"/>
                  </a:lnTo>
                  <a:lnTo>
                    <a:pt x="931" y="755"/>
                  </a:lnTo>
                  <a:lnTo>
                    <a:pt x="935" y="753"/>
                  </a:lnTo>
                  <a:lnTo>
                    <a:pt x="939" y="749"/>
                  </a:lnTo>
                  <a:lnTo>
                    <a:pt x="947" y="743"/>
                  </a:lnTo>
                  <a:lnTo>
                    <a:pt x="949" y="740"/>
                  </a:lnTo>
                  <a:lnTo>
                    <a:pt x="952" y="734"/>
                  </a:lnTo>
                  <a:lnTo>
                    <a:pt x="954" y="730"/>
                  </a:lnTo>
                  <a:lnTo>
                    <a:pt x="958" y="724"/>
                  </a:lnTo>
                  <a:lnTo>
                    <a:pt x="962" y="719"/>
                  </a:lnTo>
                  <a:lnTo>
                    <a:pt x="966" y="713"/>
                  </a:lnTo>
                  <a:lnTo>
                    <a:pt x="969" y="707"/>
                  </a:lnTo>
                  <a:lnTo>
                    <a:pt x="973" y="701"/>
                  </a:lnTo>
                  <a:lnTo>
                    <a:pt x="977" y="696"/>
                  </a:lnTo>
                  <a:lnTo>
                    <a:pt x="981" y="690"/>
                  </a:lnTo>
                  <a:lnTo>
                    <a:pt x="985" y="682"/>
                  </a:lnTo>
                  <a:lnTo>
                    <a:pt x="989" y="677"/>
                  </a:lnTo>
                  <a:lnTo>
                    <a:pt x="992" y="669"/>
                  </a:lnTo>
                  <a:lnTo>
                    <a:pt x="996" y="663"/>
                  </a:lnTo>
                  <a:lnTo>
                    <a:pt x="1000" y="656"/>
                  </a:lnTo>
                  <a:lnTo>
                    <a:pt x="1004" y="652"/>
                  </a:lnTo>
                  <a:lnTo>
                    <a:pt x="1008" y="644"/>
                  </a:lnTo>
                  <a:lnTo>
                    <a:pt x="1011" y="639"/>
                  </a:lnTo>
                  <a:lnTo>
                    <a:pt x="1015" y="631"/>
                  </a:lnTo>
                  <a:lnTo>
                    <a:pt x="1019" y="627"/>
                  </a:lnTo>
                  <a:lnTo>
                    <a:pt x="1021" y="622"/>
                  </a:lnTo>
                  <a:lnTo>
                    <a:pt x="1025" y="618"/>
                  </a:lnTo>
                  <a:lnTo>
                    <a:pt x="1028" y="612"/>
                  </a:lnTo>
                  <a:lnTo>
                    <a:pt x="1030" y="608"/>
                  </a:lnTo>
                  <a:lnTo>
                    <a:pt x="1032" y="605"/>
                  </a:lnTo>
                  <a:lnTo>
                    <a:pt x="1034" y="601"/>
                  </a:lnTo>
                  <a:lnTo>
                    <a:pt x="1036" y="595"/>
                  </a:lnTo>
                  <a:lnTo>
                    <a:pt x="1038" y="591"/>
                  </a:lnTo>
                  <a:lnTo>
                    <a:pt x="1040" y="587"/>
                  </a:lnTo>
                  <a:lnTo>
                    <a:pt x="1040" y="582"/>
                  </a:lnTo>
                  <a:lnTo>
                    <a:pt x="1042" y="578"/>
                  </a:lnTo>
                  <a:lnTo>
                    <a:pt x="1046" y="574"/>
                  </a:lnTo>
                  <a:lnTo>
                    <a:pt x="1046" y="568"/>
                  </a:lnTo>
                  <a:lnTo>
                    <a:pt x="1046" y="563"/>
                  </a:lnTo>
                  <a:lnTo>
                    <a:pt x="1047" y="559"/>
                  </a:lnTo>
                  <a:lnTo>
                    <a:pt x="1049" y="555"/>
                  </a:lnTo>
                  <a:lnTo>
                    <a:pt x="1049" y="549"/>
                  </a:lnTo>
                  <a:lnTo>
                    <a:pt x="1049" y="546"/>
                  </a:lnTo>
                  <a:lnTo>
                    <a:pt x="1049" y="540"/>
                  </a:lnTo>
                  <a:lnTo>
                    <a:pt x="1051" y="536"/>
                  </a:lnTo>
                  <a:lnTo>
                    <a:pt x="1051" y="530"/>
                  </a:lnTo>
                  <a:lnTo>
                    <a:pt x="1051" y="525"/>
                  </a:lnTo>
                  <a:lnTo>
                    <a:pt x="1051" y="521"/>
                  </a:lnTo>
                  <a:lnTo>
                    <a:pt x="1053" y="515"/>
                  </a:lnTo>
                  <a:lnTo>
                    <a:pt x="1053" y="509"/>
                  </a:lnTo>
                  <a:lnTo>
                    <a:pt x="1053" y="506"/>
                  </a:lnTo>
                  <a:lnTo>
                    <a:pt x="1053" y="500"/>
                  </a:lnTo>
                  <a:lnTo>
                    <a:pt x="1053" y="496"/>
                  </a:lnTo>
                  <a:lnTo>
                    <a:pt x="1051" y="490"/>
                  </a:lnTo>
                  <a:lnTo>
                    <a:pt x="1051" y="487"/>
                  </a:lnTo>
                  <a:lnTo>
                    <a:pt x="1051" y="481"/>
                  </a:lnTo>
                  <a:lnTo>
                    <a:pt x="1051" y="477"/>
                  </a:lnTo>
                  <a:lnTo>
                    <a:pt x="1049" y="471"/>
                  </a:lnTo>
                  <a:lnTo>
                    <a:pt x="1049" y="468"/>
                  </a:lnTo>
                  <a:lnTo>
                    <a:pt x="1049" y="462"/>
                  </a:lnTo>
                  <a:lnTo>
                    <a:pt x="1049" y="458"/>
                  </a:lnTo>
                  <a:lnTo>
                    <a:pt x="1047" y="454"/>
                  </a:lnTo>
                  <a:lnTo>
                    <a:pt x="1047" y="449"/>
                  </a:lnTo>
                  <a:lnTo>
                    <a:pt x="1046" y="445"/>
                  </a:lnTo>
                  <a:lnTo>
                    <a:pt x="1046" y="441"/>
                  </a:lnTo>
                  <a:lnTo>
                    <a:pt x="1042" y="433"/>
                  </a:lnTo>
                  <a:lnTo>
                    <a:pt x="1040" y="428"/>
                  </a:lnTo>
                  <a:lnTo>
                    <a:pt x="1038" y="418"/>
                  </a:lnTo>
                  <a:lnTo>
                    <a:pt x="1036" y="412"/>
                  </a:lnTo>
                  <a:lnTo>
                    <a:pt x="1034" y="407"/>
                  </a:lnTo>
                  <a:lnTo>
                    <a:pt x="1032" y="401"/>
                  </a:lnTo>
                  <a:lnTo>
                    <a:pt x="1030" y="393"/>
                  </a:lnTo>
                  <a:lnTo>
                    <a:pt x="1028" y="388"/>
                  </a:lnTo>
                  <a:lnTo>
                    <a:pt x="1025" y="382"/>
                  </a:lnTo>
                  <a:lnTo>
                    <a:pt x="1025" y="376"/>
                  </a:lnTo>
                  <a:lnTo>
                    <a:pt x="1023" y="373"/>
                  </a:lnTo>
                  <a:lnTo>
                    <a:pt x="1023" y="367"/>
                  </a:lnTo>
                  <a:lnTo>
                    <a:pt x="1023" y="363"/>
                  </a:lnTo>
                  <a:lnTo>
                    <a:pt x="1025" y="359"/>
                  </a:lnTo>
                  <a:lnTo>
                    <a:pt x="1027" y="350"/>
                  </a:lnTo>
                  <a:lnTo>
                    <a:pt x="1032" y="342"/>
                  </a:lnTo>
                  <a:lnTo>
                    <a:pt x="1036" y="335"/>
                  </a:lnTo>
                  <a:lnTo>
                    <a:pt x="1046" y="331"/>
                  </a:lnTo>
                  <a:lnTo>
                    <a:pt x="1051" y="325"/>
                  </a:lnTo>
                  <a:lnTo>
                    <a:pt x="1061" y="323"/>
                  </a:lnTo>
                  <a:lnTo>
                    <a:pt x="1065" y="321"/>
                  </a:lnTo>
                  <a:lnTo>
                    <a:pt x="1068" y="321"/>
                  </a:lnTo>
                  <a:lnTo>
                    <a:pt x="1072" y="321"/>
                  </a:lnTo>
                  <a:lnTo>
                    <a:pt x="1076" y="323"/>
                  </a:lnTo>
                  <a:lnTo>
                    <a:pt x="1084" y="327"/>
                  </a:lnTo>
                  <a:lnTo>
                    <a:pt x="1091" y="333"/>
                  </a:lnTo>
                  <a:lnTo>
                    <a:pt x="1093" y="335"/>
                  </a:lnTo>
                  <a:lnTo>
                    <a:pt x="1097" y="338"/>
                  </a:lnTo>
                  <a:lnTo>
                    <a:pt x="1099" y="344"/>
                  </a:lnTo>
                  <a:lnTo>
                    <a:pt x="1103" y="350"/>
                  </a:lnTo>
                  <a:lnTo>
                    <a:pt x="1103" y="354"/>
                  </a:lnTo>
                  <a:lnTo>
                    <a:pt x="1106" y="359"/>
                  </a:lnTo>
                  <a:lnTo>
                    <a:pt x="1106" y="365"/>
                  </a:lnTo>
                  <a:lnTo>
                    <a:pt x="1108" y="373"/>
                  </a:lnTo>
                  <a:lnTo>
                    <a:pt x="1110" y="376"/>
                  </a:lnTo>
                  <a:lnTo>
                    <a:pt x="1110" y="384"/>
                  </a:lnTo>
                  <a:lnTo>
                    <a:pt x="1112" y="392"/>
                  </a:lnTo>
                  <a:lnTo>
                    <a:pt x="1112" y="399"/>
                  </a:lnTo>
                  <a:lnTo>
                    <a:pt x="1112" y="407"/>
                  </a:lnTo>
                  <a:lnTo>
                    <a:pt x="1110" y="412"/>
                  </a:lnTo>
                  <a:lnTo>
                    <a:pt x="1110" y="420"/>
                  </a:lnTo>
                  <a:lnTo>
                    <a:pt x="1110" y="428"/>
                  </a:lnTo>
                  <a:lnTo>
                    <a:pt x="1108" y="433"/>
                  </a:lnTo>
                  <a:lnTo>
                    <a:pt x="1106" y="441"/>
                  </a:lnTo>
                  <a:lnTo>
                    <a:pt x="1106" y="447"/>
                  </a:lnTo>
                  <a:lnTo>
                    <a:pt x="1106" y="454"/>
                  </a:lnTo>
                  <a:lnTo>
                    <a:pt x="1104" y="460"/>
                  </a:lnTo>
                  <a:lnTo>
                    <a:pt x="1103" y="466"/>
                  </a:lnTo>
                  <a:lnTo>
                    <a:pt x="1103" y="470"/>
                  </a:lnTo>
                  <a:lnTo>
                    <a:pt x="1103" y="473"/>
                  </a:lnTo>
                  <a:lnTo>
                    <a:pt x="1103" y="479"/>
                  </a:lnTo>
                  <a:lnTo>
                    <a:pt x="1106" y="483"/>
                  </a:lnTo>
                  <a:lnTo>
                    <a:pt x="1110" y="483"/>
                  </a:lnTo>
                  <a:lnTo>
                    <a:pt x="1116" y="479"/>
                  </a:lnTo>
                  <a:lnTo>
                    <a:pt x="1118" y="473"/>
                  </a:lnTo>
                  <a:lnTo>
                    <a:pt x="1122" y="471"/>
                  </a:lnTo>
                  <a:lnTo>
                    <a:pt x="1124" y="466"/>
                  </a:lnTo>
                  <a:lnTo>
                    <a:pt x="1129" y="462"/>
                  </a:lnTo>
                  <a:lnTo>
                    <a:pt x="1131" y="458"/>
                  </a:lnTo>
                  <a:lnTo>
                    <a:pt x="1135" y="452"/>
                  </a:lnTo>
                  <a:lnTo>
                    <a:pt x="1139" y="447"/>
                  </a:lnTo>
                  <a:lnTo>
                    <a:pt x="1143" y="441"/>
                  </a:lnTo>
                  <a:lnTo>
                    <a:pt x="1144" y="435"/>
                  </a:lnTo>
                  <a:lnTo>
                    <a:pt x="1148" y="430"/>
                  </a:lnTo>
                  <a:lnTo>
                    <a:pt x="1152" y="424"/>
                  </a:lnTo>
                  <a:lnTo>
                    <a:pt x="1156" y="418"/>
                  </a:lnTo>
                  <a:lnTo>
                    <a:pt x="1158" y="412"/>
                  </a:lnTo>
                  <a:lnTo>
                    <a:pt x="1160" y="407"/>
                  </a:lnTo>
                  <a:lnTo>
                    <a:pt x="1162" y="401"/>
                  </a:lnTo>
                  <a:lnTo>
                    <a:pt x="1163" y="397"/>
                  </a:lnTo>
                  <a:lnTo>
                    <a:pt x="1165" y="392"/>
                  </a:lnTo>
                  <a:lnTo>
                    <a:pt x="1167" y="388"/>
                  </a:lnTo>
                  <a:lnTo>
                    <a:pt x="1169" y="382"/>
                  </a:lnTo>
                  <a:lnTo>
                    <a:pt x="1171" y="380"/>
                  </a:lnTo>
                  <a:lnTo>
                    <a:pt x="1173" y="373"/>
                  </a:lnTo>
                  <a:lnTo>
                    <a:pt x="1177" y="367"/>
                  </a:lnTo>
                  <a:lnTo>
                    <a:pt x="1179" y="361"/>
                  </a:lnTo>
                  <a:lnTo>
                    <a:pt x="1184" y="359"/>
                  </a:lnTo>
                  <a:lnTo>
                    <a:pt x="1188" y="355"/>
                  </a:lnTo>
                  <a:lnTo>
                    <a:pt x="1196" y="357"/>
                  </a:lnTo>
                  <a:lnTo>
                    <a:pt x="1200" y="357"/>
                  </a:lnTo>
                  <a:lnTo>
                    <a:pt x="1207" y="361"/>
                  </a:lnTo>
                  <a:lnTo>
                    <a:pt x="1213" y="365"/>
                  </a:lnTo>
                  <a:lnTo>
                    <a:pt x="1219" y="369"/>
                  </a:lnTo>
                  <a:lnTo>
                    <a:pt x="1224" y="376"/>
                  </a:lnTo>
                  <a:lnTo>
                    <a:pt x="1228" y="382"/>
                  </a:lnTo>
                  <a:lnTo>
                    <a:pt x="1230" y="386"/>
                  </a:lnTo>
                  <a:lnTo>
                    <a:pt x="1230" y="390"/>
                  </a:lnTo>
                  <a:lnTo>
                    <a:pt x="1230" y="395"/>
                  </a:lnTo>
                  <a:lnTo>
                    <a:pt x="1230" y="399"/>
                  </a:lnTo>
                  <a:lnTo>
                    <a:pt x="1230" y="405"/>
                  </a:lnTo>
                  <a:lnTo>
                    <a:pt x="1230" y="409"/>
                  </a:lnTo>
                  <a:lnTo>
                    <a:pt x="1230" y="414"/>
                  </a:lnTo>
                  <a:lnTo>
                    <a:pt x="1230" y="420"/>
                  </a:lnTo>
                  <a:lnTo>
                    <a:pt x="1228" y="424"/>
                  </a:lnTo>
                  <a:lnTo>
                    <a:pt x="1226" y="430"/>
                  </a:lnTo>
                  <a:lnTo>
                    <a:pt x="1224" y="435"/>
                  </a:lnTo>
                  <a:lnTo>
                    <a:pt x="1222" y="441"/>
                  </a:lnTo>
                  <a:lnTo>
                    <a:pt x="1219" y="445"/>
                  </a:lnTo>
                  <a:lnTo>
                    <a:pt x="1217" y="451"/>
                  </a:lnTo>
                  <a:lnTo>
                    <a:pt x="1215" y="456"/>
                  </a:lnTo>
                  <a:lnTo>
                    <a:pt x="1213" y="462"/>
                  </a:lnTo>
                  <a:lnTo>
                    <a:pt x="1209" y="466"/>
                  </a:lnTo>
                  <a:lnTo>
                    <a:pt x="1205" y="470"/>
                  </a:lnTo>
                  <a:lnTo>
                    <a:pt x="1200" y="473"/>
                  </a:lnTo>
                  <a:lnTo>
                    <a:pt x="1198" y="479"/>
                  </a:lnTo>
                  <a:lnTo>
                    <a:pt x="1190" y="487"/>
                  </a:lnTo>
                  <a:lnTo>
                    <a:pt x="1184" y="492"/>
                  </a:lnTo>
                  <a:lnTo>
                    <a:pt x="1179" y="498"/>
                  </a:lnTo>
                  <a:lnTo>
                    <a:pt x="1175" y="502"/>
                  </a:lnTo>
                  <a:lnTo>
                    <a:pt x="1175" y="504"/>
                  </a:lnTo>
                  <a:lnTo>
                    <a:pt x="1177" y="506"/>
                  </a:lnTo>
                  <a:lnTo>
                    <a:pt x="1181" y="504"/>
                  </a:lnTo>
                  <a:lnTo>
                    <a:pt x="1188" y="498"/>
                  </a:lnTo>
                  <a:lnTo>
                    <a:pt x="1192" y="494"/>
                  </a:lnTo>
                  <a:lnTo>
                    <a:pt x="1196" y="492"/>
                  </a:lnTo>
                  <a:lnTo>
                    <a:pt x="1201" y="490"/>
                  </a:lnTo>
                  <a:lnTo>
                    <a:pt x="1209" y="487"/>
                  </a:lnTo>
                  <a:lnTo>
                    <a:pt x="1213" y="483"/>
                  </a:lnTo>
                  <a:lnTo>
                    <a:pt x="1219" y="479"/>
                  </a:lnTo>
                  <a:lnTo>
                    <a:pt x="1226" y="475"/>
                  </a:lnTo>
                  <a:lnTo>
                    <a:pt x="1232" y="473"/>
                  </a:lnTo>
                  <a:lnTo>
                    <a:pt x="1238" y="470"/>
                  </a:lnTo>
                  <a:lnTo>
                    <a:pt x="1243" y="466"/>
                  </a:lnTo>
                  <a:lnTo>
                    <a:pt x="1249" y="464"/>
                  </a:lnTo>
                  <a:lnTo>
                    <a:pt x="1255" y="462"/>
                  </a:lnTo>
                  <a:lnTo>
                    <a:pt x="1260" y="458"/>
                  </a:lnTo>
                  <a:lnTo>
                    <a:pt x="1266" y="456"/>
                  </a:lnTo>
                  <a:lnTo>
                    <a:pt x="1270" y="452"/>
                  </a:lnTo>
                  <a:lnTo>
                    <a:pt x="1276" y="452"/>
                  </a:lnTo>
                  <a:lnTo>
                    <a:pt x="1279" y="451"/>
                  </a:lnTo>
                  <a:lnTo>
                    <a:pt x="1283" y="449"/>
                  </a:lnTo>
                  <a:lnTo>
                    <a:pt x="1287" y="449"/>
                  </a:lnTo>
                  <a:lnTo>
                    <a:pt x="1291" y="449"/>
                  </a:lnTo>
                  <a:lnTo>
                    <a:pt x="1297" y="449"/>
                  </a:lnTo>
                  <a:lnTo>
                    <a:pt x="1302" y="452"/>
                  </a:lnTo>
                  <a:lnTo>
                    <a:pt x="1308" y="456"/>
                  </a:lnTo>
                  <a:lnTo>
                    <a:pt x="1314" y="462"/>
                  </a:lnTo>
                  <a:lnTo>
                    <a:pt x="1314" y="466"/>
                  </a:lnTo>
                  <a:lnTo>
                    <a:pt x="1316" y="470"/>
                  </a:lnTo>
                  <a:lnTo>
                    <a:pt x="1317" y="473"/>
                  </a:lnTo>
                  <a:lnTo>
                    <a:pt x="1319" y="479"/>
                  </a:lnTo>
                  <a:lnTo>
                    <a:pt x="1319" y="483"/>
                  </a:lnTo>
                  <a:lnTo>
                    <a:pt x="1321" y="487"/>
                  </a:lnTo>
                  <a:lnTo>
                    <a:pt x="1321" y="492"/>
                  </a:lnTo>
                  <a:lnTo>
                    <a:pt x="1323" y="498"/>
                  </a:lnTo>
                  <a:lnTo>
                    <a:pt x="1321" y="504"/>
                  </a:lnTo>
                  <a:lnTo>
                    <a:pt x="1321" y="508"/>
                  </a:lnTo>
                  <a:lnTo>
                    <a:pt x="1321" y="513"/>
                  </a:lnTo>
                  <a:lnTo>
                    <a:pt x="1321" y="519"/>
                  </a:lnTo>
                  <a:lnTo>
                    <a:pt x="1319" y="525"/>
                  </a:lnTo>
                  <a:lnTo>
                    <a:pt x="1319" y="528"/>
                  </a:lnTo>
                  <a:lnTo>
                    <a:pt x="1317" y="532"/>
                  </a:lnTo>
                  <a:lnTo>
                    <a:pt x="1316" y="538"/>
                  </a:lnTo>
                  <a:lnTo>
                    <a:pt x="1308" y="546"/>
                  </a:lnTo>
                  <a:lnTo>
                    <a:pt x="1300" y="551"/>
                  </a:lnTo>
                  <a:lnTo>
                    <a:pt x="1295" y="553"/>
                  </a:lnTo>
                  <a:lnTo>
                    <a:pt x="1289" y="555"/>
                  </a:lnTo>
                  <a:lnTo>
                    <a:pt x="1283" y="557"/>
                  </a:lnTo>
                  <a:lnTo>
                    <a:pt x="1279" y="559"/>
                  </a:lnTo>
                  <a:lnTo>
                    <a:pt x="1274" y="561"/>
                  </a:lnTo>
                  <a:lnTo>
                    <a:pt x="1268" y="563"/>
                  </a:lnTo>
                  <a:lnTo>
                    <a:pt x="1262" y="565"/>
                  </a:lnTo>
                  <a:lnTo>
                    <a:pt x="1259" y="566"/>
                  </a:lnTo>
                  <a:lnTo>
                    <a:pt x="1251" y="566"/>
                  </a:lnTo>
                  <a:lnTo>
                    <a:pt x="1245" y="568"/>
                  </a:lnTo>
                  <a:lnTo>
                    <a:pt x="1241" y="568"/>
                  </a:lnTo>
                  <a:lnTo>
                    <a:pt x="1238" y="570"/>
                  </a:lnTo>
                  <a:lnTo>
                    <a:pt x="1232" y="570"/>
                  </a:lnTo>
                  <a:lnTo>
                    <a:pt x="1228" y="570"/>
                  </a:lnTo>
                  <a:lnTo>
                    <a:pt x="1222" y="572"/>
                  </a:lnTo>
                  <a:lnTo>
                    <a:pt x="1219" y="572"/>
                  </a:lnTo>
                  <a:lnTo>
                    <a:pt x="1211" y="572"/>
                  </a:lnTo>
                  <a:lnTo>
                    <a:pt x="1205" y="576"/>
                  </a:lnTo>
                  <a:lnTo>
                    <a:pt x="1198" y="576"/>
                  </a:lnTo>
                  <a:lnTo>
                    <a:pt x="1190" y="580"/>
                  </a:lnTo>
                  <a:lnTo>
                    <a:pt x="1184" y="582"/>
                  </a:lnTo>
                  <a:lnTo>
                    <a:pt x="1177" y="587"/>
                  </a:lnTo>
                  <a:lnTo>
                    <a:pt x="1169" y="591"/>
                  </a:lnTo>
                  <a:lnTo>
                    <a:pt x="1162" y="597"/>
                  </a:lnTo>
                  <a:lnTo>
                    <a:pt x="1156" y="603"/>
                  </a:lnTo>
                  <a:lnTo>
                    <a:pt x="1148" y="610"/>
                  </a:lnTo>
                  <a:lnTo>
                    <a:pt x="1144" y="614"/>
                  </a:lnTo>
                  <a:lnTo>
                    <a:pt x="1141" y="618"/>
                  </a:lnTo>
                  <a:lnTo>
                    <a:pt x="1137" y="622"/>
                  </a:lnTo>
                  <a:lnTo>
                    <a:pt x="1135" y="625"/>
                  </a:lnTo>
                  <a:lnTo>
                    <a:pt x="1131" y="631"/>
                  </a:lnTo>
                  <a:lnTo>
                    <a:pt x="1129" y="635"/>
                  </a:lnTo>
                  <a:lnTo>
                    <a:pt x="1125" y="641"/>
                  </a:lnTo>
                  <a:lnTo>
                    <a:pt x="1124" y="646"/>
                  </a:lnTo>
                  <a:lnTo>
                    <a:pt x="1120" y="652"/>
                  </a:lnTo>
                  <a:lnTo>
                    <a:pt x="1118" y="656"/>
                  </a:lnTo>
                  <a:lnTo>
                    <a:pt x="1116" y="662"/>
                  </a:lnTo>
                  <a:lnTo>
                    <a:pt x="1114" y="667"/>
                  </a:lnTo>
                  <a:lnTo>
                    <a:pt x="1112" y="673"/>
                  </a:lnTo>
                  <a:lnTo>
                    <a:pt x="1108" y="679"/>
                  </a:lnTo>
                  <a:lnTo>
                    <a:pt x="1106" y="686"/>
                  </a:lnTo>
                  <a:lnTo>
                    <a:pt x="1106" y="692"/>
                  </a:lnTo>
                  <a:lnTo>
                    <a:pt x="1104" y="698"/>
                  </a:lnTo>
                  <a:lnTo>
                    <a:pt x="1104" y="705"/>
                  </a:lnTo>
                  <a:lnTo>
                    <a:pt x="1103" y="711"/>
                  </a:lnTo>
                  <a:lnTo>
                    <a:pt x="1103" y="719"/>
                  </a:lnTo>
                  <a:lnTo>
                    <a:pt x="1101" y="724"/>
                  </a:lnTo>
                  <a:lnTo>
                    <a:pt x="1099" y="732"/>
                  </a:lnTo>
                  <a:lnTo>
                    <a:pt x="1099" y="740"/>
                  </a:lnTo>
                  <a:lnTo>
                    <a:pt x="1099" y="747"/>
                  </a:lnTo>
                  <a:lnTo>
                    <a:pt x="1097" y="753"/>
                  </a:lnTo>
                  <a:lnTo>
                    <a:pt x="1095" y="760"/>
                  </a:lnTo>
                  <a:lnTo>
                    <a:pt x="1093" y="770"/>
                  </a:lnTo>
                  <a:lnTo>
                    <a:pt x="1091" y="778"/>
                  </a:lnTo>
                  <a:lnTo>
                    <a:pt x="1089" y="785"/>
                  </a:lnTo>
                  <a:lnTo>
                    <a:pt x="1087" y="793"/>
                  </a:lnTo>
                  <a:lnTo>
                    <a:pt x="1085" y="798"/>
                  </a:lnTo>
                  <a:lnTo>
                    <a:pt x="1084" y="802"/>
                  </a:lnTo>
                  <a:lnTo>
                    <a:pt x="1082" y="808"/>
                  </a:lnTo>
                  <a:lnTo>
                    <a:pt x="1082" y="812"/>
                  </a:lnTo>
                  <a:lnTo>
                    <a:pt x="1078" y="817"/>
                  </a:lnTo>
                  <a:lnTo>
                    <a:pt x="1078" y="821"/>
                  </a:lnTo>
                  <a:lnTo>
                    <a:pt x="1076" y="827"/>
                  </a:lnTo>
                  <a:lnTo>
                    <a:pt x="1074" y="833"/>
                  </a:lnTo>
                  <a:lnTo>
                    <a:pt x="1072" y="836"/>
                  </a:lnTo>
                  <a:lnTo>
                    <a:pt x="1070" y="842"/>
                  </a:lnTo>
                  <a:lnTo>
                    <a:pt x="1068" y="848"/>
                  </a:lnTo>
                  <a:lnTo>
                    <a:pt x="1068" y="854"/>
                  </a:lnTo>
                  <a:lnTo>
                    <a:pt x="1066" y="859"/>
                  </a:lnTo>
                  <a:lnTo>
                    <a:pt x="1065" y="865"/>
                  </a:lnTo>
                  <a:lnTo>
                    <a:pt x="1063" y="873"/>
                  </a:lnTo>
                  <a:lnTo>
                    <a:pt x="1063" y="878"/>
                  </a:lnTo>
                  <a:lnTo>
                    <a:pt x="1061" y="886"/>
                  </a:lnTo>
                  <a:lnTo>
                    <a:pt x="1059" y="892"/>
                  </a:lnTo>
                  <a:lnTo>
                    <a:pt x="1057" y="899"/>
                  </a:lnTo>
                  <a:lnTo>
                    <a:pt x="1057" y="907"/>
                  </a:lnTo>
                  <a:lnTo>
                    <a:pt x="1057" y="914"/>
                  </a:lnTo>
                  <a:lnTo>
                    <a:pt x="1055" y="922"/>
                  </a:lnTo>
                  <a:lnTo>
                    <a:pt x="1055" y="926"/>
                  </a:lnTo>
                  <a:lnTo>
                    <a:pt x="1053" y="930"/>
                  </a:lnTo>
                  <a:lnTo>
                    <a:pt x="1053" y="935"/>
                  </a:lnTo>
                  <a:lnTo>
                    <a:pt x="1053" y="939"/>
                  </a:lnTo>
                  <a:lnTo>
                    <a:pt x="1053" y="943"/>
                  </a:lnTo>
                  <a:lnTo>
                    <a:pt x="1053" y="947"/>
                  </a:lnTo>
                  <a:lnTo>
                    <a:pt x="1053" y="952"/>
                  </a:lnTo>
                  <a:lnTo>
                    <a:pt x="1053" y="956"/>
                  </a:lnTo>
                  <a:lnTo>
                    <a:pt x="1053" y="960"/>
                  </a:lnTo>
                  <a:lnTo>
                    <a:pt x="1053" y="966"/>
                  </a:lnTo>
                  <a:lnTo>
                    <a:pt x="1053" y="970"/>
                  </a:lnTo>
                  <a:lnTo>
                    <a:pt x="1053" y="975"/>
                  </a:lnTo>
                  <a:lnTo>
                    <a:pt x="1053" y="979"/>
                  </a:lnTo>
                  <a:lnTo>
                    <a:pt x="1053" y="983"/>
                  </a:lnTo>
                  <a:lnTo>
                    <a:pt x="1053" y="989"/>
                  </a:lnTo>
                  <a:lnTo>
                    <a:pt x="1053" y="992"/>
                  </a:lnTo>
                  <a:lnTo>
                    <a:pt x="1053" y="998"/>
                  </a:lnTo>
                  <a:lnTo>
                    <a:pt x="1053" y="1002"/>
                  </a:lnTo>
                  <a:lnTo>
                    <a:pt x="1053" y="1008"/>
                  </a:lnTo>
                  <a:lnTo>
                    <a:pt x="1053" y="1011"/>
                  </a:lnTo>
                  <a:lnTo>
                    <a:pt x="1053" y="1017"/>
                  </a:lnTo>
                  <a:lnTo>
                    <a:pt x="1053" y="1021"/>
                  </a:lnTo>
                  <a:lnTo>
                    <a:pt x="1053" y="1027"/>
                  </a:lnTo>
                  <a:lnTo>
                    <a:pt x="1053" y="1032"/>
                  </a:lnTo>
                  <a:lnTo>
                    <a:pt x="1053" y="1036"/>
                  </a:lnTo>
                  <a:lnTo>
                    <a:pt x="1053" y="1042"/>
                  </a:lnTo>
                  <a:lnTo>
                    <a:pt x="1053" y="1048"/>
                  </a:lnTo>
                  <a:lnTo>
                    <a:pt x="1055" y="1053"/>
                  </a:lnTo>
                  <a:lnTo>
                    <a:pt x="1055" y="1057"/>
                  </a:lnTo>
                  <a:lnTo>
                    <a:pt x="1055" y="1061"/>
                  </a:lnTo>
                  <a:lnTo>
                    <a:pt x="1055" y="1067"/>
                  </a:lnTo>
                  <a:lnTo>
                    <a:pt x="1055" y="1072"/>
                  </a:lnTo>
                  <a:lnTo>
                    <a:pt x="1055" y="1076"/>
                  </a:lnTo>
                  <a:lnTo>
                    <a:pt x="1057" y="1082"/>
                  </a:lnTo>
                  <a:lnTo>
                    <a:pt x="1057" y="1087"/>
                  </a:lnTo>
                  <a:lnTo>
                    <a:pt x="1057" y="1091"/>
                  </a:lnTo>
                  <a:lnTo>
                    <a:pt x="1057" y="1097"/>
                  </a:lnTo>
                  <a:lnTo>
                    <a:pt x="1057" y="1103"/>
                  </a:lnTo>
                  <a:lnTo>
                    <a:pt x="1059" y="1106"/>
                  </a:lnTo>
                  <a:lnTo>
                    <a:pt x="1059" y="1112"/>
                  </a:lnTo>
                  <a:lnTo>
                    <a:pt x="1059" y="1118"/>
                  </a:lnTo>
                  <a:lnTo>
                    <a:pt x="1061" y="1122"/>
                  </a:lnTo>
                  <a:lnTo>
                    <a:pt x="1061" y="1127"/>
                  </a:lnTo>
                  <a:lnTo>
                    <a:pt x="1063" y="1133"/>
                  </a:lnTo>
                  <a:lnTo>
                    <a:pt x="1063" y="1139"/>
                  </a:lnTo>
                  <a:lnTo>
                    <a:pt x="1063" y="1143"/>
                  </a:lnTo>
                  <a:lnTo>
                    <a:pt x="1065" y="1148"/>
                  </a:lnTo>
                  <a:lnTo>
                    <a:pt x="1065" y="1154"/>
                  </a:lnTo>
                  <a:lnTo>
                    <a:pt x="1066" y="1158"/>
                  </a:lnTo>
                  <a:lnTo>
                    <a:pt x="1066" y="1163"/>
                  </a:lnTo>
                  <a:lnTo>
                    <a:pt x="1066" y="1167"/>
                  </a:lnTo>
                  <a:lnTo>
                    <a:pt x="1068" y="1173"/>
                  </a:lnTo>
                  <a:lnTo>
                    <a:pt x="1068" y="1179"/>
                  </a:lnTo>
                  <a:lnTo>
                    <a:pt x="1070" y="1182"/>
                  </a:lnTo>
                  <a:lnTo>
                    <a:pt x="1070" y="1188"/>
                  </a:lnTo>
                  <a:lnTo>
                    <a:pt x="1072" y="1194"/>
                  </a:lnTo>
                  <a:lnTo>
                    <a:pt x="1072" y="1198"/>
                  </a:lnTo>
                  <a:lnTo>
                    <a:pt x="1074" y="1203"/>
                  </a:lnTo>
                  <a:lnTo>
                    <a:pt x="1074" y="1209"/>
                  </a:lnTo>
                  <a:lnTo>
                    <a:pt x="1076" y="1215"/>
                  </a:lnTo>
                  <a:lnTo>
                    <a:pt x="1076" y="1219"/>
                  </a:lnTo>
                  <a:lnTo>
                    <a:pt x="1078" y="1222"/>
                  </a:lnTo>
                  <a:lnTo>
                    <a:pt x="1078" y="1226"/>
                  </a:lnTo>
                  <a:lnTo>
                    <a:pt x="1080" y="1232"/>
                  </a:lnTo>
                  <a:lnTo>
                    <a:pt x="1082" y="1236"/>
                  </a:lnTo>
                  <a:lnTo>
                    <a:pt x="1084" y="1241"/>
                  </a:lnTo>
                  <a:lnTo>
                    <a:pt x="1084" y="1245"/>
                  </a:lnTo>
                  <a:lnTo>
                    <a:pt x="1085" y="1251"/>
                  </a:lnTo>
                  <a:lnTo>
                    <a:pt x="1087" y="1255"/>
                  </a:lnTo>
                  <a:lnTo>
                    <a:pt x="1089" y="1259"/>
                  </a:lnTo>
                  <a:lnTo>
                    <a:pt x="1091" y="1264"/>
                  </a:lnTo>
                  <a:lnTo>
                    <a:pt x="1093" y="1268"/>
                  </a:lnTo>
                  <a:lnTo>
                    <a:pt x="1095" y="1274"/>
                  </a:lnTo>
                  <a:lnTo>
                    <a:pt x="1095" y="1278"/>
                  </a:lnTo>
                  <a:lnTo>
                    <a:pt x="1099" y="1281"/>
                  </a:lnTo>
                  <a:lnTo>
                    <a:pt x="1101" y="1287"/>
                  </a:lnTo>
                  <a:lnTo>
                    <a:pt x="1103" y="1291"/>
                  </a:lnTo>
                  <a:lnTo>
                    <a:pt x="1104" y="1295"/>
                  </a:lnTo>
                  <a:lnTo>
                    <a:pt x="1106" y="1298"/>
                  </a:lnTo>
                  <a:lnTo>
                    <a:pt x="1108" y="1304"/>
                  </a:lnTo>
                  <a:lnTo>
                    <a:pt x="1110" y="1308"/>
                  </a:lnTo>
                  <a:lnTo>
                    <a:pt x="1112" y="1312"/>
                  </a:lnTo>
                  <a:lnTo>
                    <a:pt x="1116" y="1316"/>
                  </a:lnTo>
                  <a:lnTo>
                    <a:pt x="1118" y="1321"/>
                  </a:lnTo>
                  <a:lnTo>
                    <a:pt x="1124" y="1329"/>
                  </a:lnTo>
                  <a:lnTo>
                    <a:pt x="1127" y="1337"/>
                  </a:lnTo>
                  <a:lnTo>
                    <a:pt x="1133" y="1346"/>
                  </a:lnTo>
                  <a:lnTo>
                    <a:pt x="1139" y="1354"/>
                  </a:lnTo>
                  <a:lnTo>
                    <a:pt x="1144" y="1361"/>
                  </a:lnTo>
                  <a:lnTo>
                    <a:pt x="1150" y="1369"/>
                  </a:lnTo>
                  <a:lnTo>
                    <a:pt x="1156" y="1375"/>
                  </a:lnTo>
                  <a:lnTo>
                    <a:pt x="1162" y="1384"/>
                  </a:lnTo>
                  <a:lnTo>
                    <a:pt x="1169" y="1390"/>
                  </a:lnTo>
                  <a:lnTo>
                    <a:pt x="1175" y="1397"/>
                  </a:lnTo>
                  <a:lnTo>
                    <a:pt x="1182" y="1405"/>
                  </a:lnTo>
                  <a:lnTo>
                    <a:pt x="1188" y="1411"/>
                  </a:lnTo>
                  <a:lnTo>
                    <a:pt x="1196" y="1416"/>
                  </a:lnTo>
                  <a:lnTo>
                    <a:pt x="1203" y="1424"/>
                  </a:lnTo>
                  <a:lnTo>
                    <a:pt x="1209" y="1430"/>
                  </a:lnTo>
                  <a:lnTo>
                    <a:pt x="1217" y="1435"/>
                  </a:lnTo>
                  <a:lnTo>
                    <a:pt x="1224" y="1441"/>
                  </a:lnTo>
                  <a:lnTo>
                    <a:pt x="1232" y="1447"/>
                  </a:lnTo>
                  <a:lnTo>
                    <a:pt x="1239" y="1452"/>
                  </a:lnTo>
                  <a:lnTo>
                    <a:pt x="1247" y="1458"/>
                  </a:lnTo>
                  <a:lnTo>
                    <a:pt x="1255" y="1464"/>
                  </a:lnTo>
                  <a:lnTo>
                    <a:pt x="1262" y="1468"/>
                  </a:lnTo>
                  <a:lnTo>
                    <a:pt x="1270" y="1471"/>
                  </a:lnTo>
                  <a:lnTo>
                    <a:pt x="1278" y="1477"/>
                  </a:lnTo>
                  <a:lnTo>
                    <a:pt x="1285" y="1481"/>
                  </a:lnTo>
                  <a:lnTo>
                    <a:pt x="1293" y="1485"/>
                  </a:lnTo>
                  <a:lnTo>
                    <a:pt x="1300" y="1489"/>
                  </a:lnTo>
                  <a:lnTo>
                    <a:pt x="1308" y="1494"/>
                  </a:lnTo>
                  <a:lnTo>
                    <a:pt x="1314" y="1496"/>
                  </a:lnTo>
                  <a:lnTo>
                    <a:pt x="1321" y="1500"/>
                  </a:lnTo>
                  <a:lnTo>
                    <a:pt x="1329" y="1504"/>
                  </a:lnTo>
                  <a:lnTo>
                    <a:pt x="1336" y="1508"/>
                  </a:lnTo>
                  <a:lnTo>
                    <a:pt x="1344" y="1511"/>
                  </a:lnTo>
                  <a:lnTo>
                    <a:pt x="1350" y="1515"/>
                  </a:lnTo>
                  <a:lnTo>
                    <a:pt x="1357" y="1517"/>
                  </a:lnTo>
                  <a:lnTo>
                    <a:pt x="1365" y="1521"/>
                  </a:lnTo>
                  <a:lnTo>
                    <a:pt x="1371" y="1523"/>
                  </a:lnTo>
                  <a:lnTo>
                    <a:pt x="1378" y="1527"/>
                  </a:lnTo>
                  <a:lnTo>
                    <a:pt x="1384" y="1529"/>
                  </a:lnTo>
                  <a:lnTo>
                    <a:pt x="1392" y="1532"/>
                  </a:lnTo>
                  <a:lnTo>
                    <a:pt x="1397" y="1534"/>
                  </a:lnTo>
                  <a:lnTo>
                    <a:pt x="1405" y="1538"/>
                  </a:lnTo>
                  <a:lnTo>
                    <a:pt x="1411" y="1540"/>
                  </a:lnTo>
                  <a:lnTo>
                    <a:pt x="1418" y="1544"/>
                  </a:lnTo>
                  <a:lnTo>
                    <a:pt x="1424" y="1546"/>
                  </a:lnTo>
                  <a:lnTo>
                    <a:pt x="1432" y="1548"/>
                  </a:lnTo>
                  <a:lnTo>
                    <a:pt x="1437" y="1551"/>
                  </a:lnTo>
                  <a:lnTo>
                    <a:pt x="1443" y="1553"/>
                  </a:lnTo>
                  <a:lnTo>
                    <a:pt x="1451" y="1557"/>
                  </a:lnTo>
                  <a:lnTo>
                    <a:pt x="1456" y="1559"/>
                  </a:lnTo>
                  <a:lnTo>
                    <a:pt x="1464" y="1561"/>
                  </a:lnTo>
                  <a:lnTo>
                    <a:pt x="1470" y="1565"/>
                  </a:lnTo>
                  <a:lnTo>
                    <a:pt x="1477" y="1567"/>
                  </a:lnTo>
                  <a:lnTo>
                    <a:pt x="1483" y="1568"/>
                  </a:lnTo>
                  <a:lnTo>
                    <a:pt x="1489" y="1572"/>
                  </a:lnTo>
                  <a:lnTo>
                    <a:pt x="1496" y="1574"/>
                  </a:lnTo>
                  <a:lnTo>
                    <a:pt x="1502" y="1576"/>
                  </a:lnTo>
                  <a:lnTo>
                    <a:pt x="1508" y="1580"/>
                  </a:lnTo>
                  <a:lnTo>
                    <a:pt x="1515" y="1582"/>
                  </a:lnTo>
                  <a:lnTo>
                    <a:pt x="1521" y="1586"/>
                  </a:lnTo>
                  <a:lnTo>
                    <a:pt x="1527" y="1587"/>
                  </a:lnTo>
                  <a:lnTo>
                    <a:pt x="1534" y="1591"/>
                  </a:lnTo>
                  <a:lnTo>
                    <a:pt x="1540" y="1593"/>
                  </a:lnTo>
                  <a:lnTo>
                    <a:pt x="1546" y="1597"/>
                  </a:lnTo>
                  <a:lnTo>
                    <a:pt x="1551" y="1599"/>
                  </a:lnTo>
                  <a:lnTo>
                    <a:pt x="1557" y="1603"/>
                  </a:lnTo>
                  <a:lnTo>
                    <a:pt x="1565" y="1605"/>
                  </a:lnTo>
                  <a:lnTo>
                    <a:pt x="1570" y="1608"/>
                  </a:lnTo>
                  <a:lnTo>
                    <a:pt x="1574" y="1610"/>
                  </a:lnTo>
                  <a:lnTo>
                    <a:pt x="1580" y="1614"/>
                  </a:lnTo>
                  <a:lnTo>
                    <a:pt x="1586" y="1616"/>
                  </a:lnTo>
                  <a:lnTo>
                    <a:pt x="1591" y="1620"/>
                  </a:lnTo>
                  <a:lnTo>
                    <a:pt x="1595" y="1622"/>
                  </a:lnTo>
                  <a:lnTo>
                    <a:pt x="1601" y="1625"/>
                  </a:lnTo>
                  <a:lnTo>
                    <a:pt x="1606" y="1629"/>
                  </a:lnTo>
                  <a:lnTo>
                    <a:pt x="1612" y="1633"/>
                  </a:lnTo>
                  <a:lnTo>
                    <a:pt x="1616" y="1635"/>
                  </a:lnTo>
                  <a:lnTo>
                    <a:pt x="1620" y="1637"/>
                  </a:lnTo>
                  <a:lnTo>
                    <a:pt x="1625" y="1641"/>
                  </a:lnTo>
                  <a:lnTo>
                    <a:pt x="1629" y="1645"/>
                  </a:lnTo>
                  <a:lnTo>
                    <a:pt x="1637" y="1650"/>
                  </a:lnTo>
                  <a:lnTo>
                    <a:pt x="1646" y="1658"/>
                  </a:lnTo>
                  <a:lnTo>
                    <a:pt x="1652" y="1664"/>
                  </a:lnTo>
                  <a:lnTo>
                    <a:pt x="1658" y="1669"/>
                  </a:lnTo>
                  <a:lnTo>
                    <a:pt x="1665" y="1675"/>
                  </a:lnTo>
                  <a:lnTo>
                    <a:pt x="1671" y="1681"/>
                  </a:lnTo>
                  <a:lnTo>
                    <a:pt x="1677" y="1686"/>
                  </a:lnTo>
                  <a:lnTo>
                    <a:pt x="1684" y="1692"/>
                  </a:lnTo>
                  <a:lnTo>
                    <a:pt x="1690" y="1696"/>
                  </a:lnTo>
                  <a:lnTo>
                    <a:pt x="1696" y="1702"/>
                  </a:lnTo>
                  <a:lnTo>
                    <a:pt x="1702" y="1705"/>
                  </a:lnTo>
                  <a:lnTo>
                    <a:pt x="1709" y="1711"/>
                  </a:lnTo>
                  <a:lnTo>
                    <a:pt x="1715" y="1715"/>
                  </a:lnTo>
                  <a:lnTo>
                    <a:pt x="1721" y="1721"/>
                  </a:lnTo>
                  <a:lnTo>
                    <a:pt x="1728" y="1722"/>
                  </a:lnTo>
                  <a:lnTo>
                    <a:pt x="1734" y="1726"/>
                  </a:lnTo>
                  <a:lnTo>
                    <a:pt x="1741" y="1730"/>
                  </a:lnTo>
                  <a:lnTo>
                    <a:pt x="1749" y="1734"/>
                  </a:lnTo>
                  <a:lnTo>
                    <a:pt x="1757" y="1734"/>
                  </a:lnTo>
                  <a:lnTo>
                    <a:pt x="1764" y="1738"/>
                  </a:lnTo>
                  <a:lnTo>
                    <a:pt x="1770" y="1740"/>
                  </a:lnTo>
                  <a:lnTo>
                    <a:pt x="1778" y="1740"/>
                  </a:lnTo>
                  <a:lnTo>
                    <a:pt x="1785" y="1741"/>
                  </a:lnTo>
                  <a:lnTo>
                    <a:pt x="1793" y="1741"/>
                  </a:lnTo>
                  <a:lnTo>
                    <a:pt x="1800" y="1743"/>
                  </a:lnTo>
                  <a:lnTo>
                    <a:pt x="1810" y="1743"/>
                  </a:lnTo>
                  <a:lnTo>
                    <a:pt x="1818" y="1743"/>
                  </a:lnTo>
                  <a:lnTo>
                    <a:pt x="1825" y="1743"/>
                  </a:lnTo>
                  <a:lnTo>
                    <a:pt x="1833" y="1743"/>
                  </a:lnTo>
                  <a:lnTo>
                    <a:pt x="1842" y="1743"/>
                  </a:lnTo>
                  <a:lnTo>
                    <a:pt x="1850" y="1743"/>
                  </a:lnTo>
                  <a:lnTo>
                    <a:pt x="1857" y="1741"/>
                  </a:lnTo>
                  <a:lnTo>
                    <a:pt x="1865" y="1741"/>
                  </a:lnTo>
                  <a:lnTo>
                    <a:pt x="1875" y="1741"/>
                  </a:lnTo>
                  <a:lnTo>
                    <a:pt x="1882" y="1740"/>
                  </a:lnTo>
                  <a:lnTo>
                    <a:pt x="1890" y="1738"/>
                  </a:lnTo>
                  <a:lnTo>
                    <a:pt x="1894" y="1738"/>
                  </a:lnTo>
                  <a:lnTo>
                    <a:pt x="1899" y="1736"/>
                  </a:lnTo>
                  <a:lnTo>
                    <a:pt x="1903" y="1736"/>
                  </a:lnTo>
                  <a:lnTo>
                    <a:pt x="1907" y="1736"/>
                  </a:lnTo>
                  <a:lnTo>
                    <a:pt x="1915" y="1734"/>
                  </a:lnTo>
                  <a:lnTo>
                    <a:pt x="1924" y="1734"/>
                  </a:lnTo>
                  <a:lnTo>
                    <a:pt x="1932" y="1732"/>
                  </a:lnTo>
                  <a:lnTo>
                    <a:pt x="1939" y="1732"/>
                  </a:lnTo>
                  <a:lnTo>
                    <a:pt x="1947" y="1732"/>
                  </a:lnTo>
                  <a:lnTo>
                    <a:pt x="1953" y="1732"/>
                  </a:lnTo>
                  <a:lnTo>
                    <a:pt x="1960" y="1732"/>
                  </a:lnTo>
                  <a:lnTo>
                    <a:pt x="1968" y="1732"/>
                  </a:lnTo>
                  <a:lnTo>
                    <a:pt x="1973" y="1734"/>
                  </a:lnTo>
                  <a:lnTo>
                    <a:pt x="1979" y="1736"/>
                  </a:lnTo>
                  <a:lnTo>
                    <a:pt x="1985" y="1738"/>
                  </a:lnTo>
                  <a:lnTo>
                    <a:pt x="1991" y="1741"/>
                  </a:lnTo>
                  <a:lnTo>
                    <a:pt x="1994" y="1743"/>
                  </a:lnTo>
                  <a:lnTo>
                    <a:pt x="2000" y="1747"/>
                  </a:lnTo>
                  <a:lnTo>
                    <a:pt x="2002" y="1751"/>
                  </a:lnTo>
                  <a:lnTo>
                    <a:pt x="2008" y="1757"/>
                  </a:lnTo>
                  <a:lnTo>
                    <a:pt x="2010" y="1762"/>
                  </a:lnTo>
                  <a:lnTo>
                    <a:pt x="2011" y="1768"/>
                  </a:lnTo>
                  <a:lnTo>
                    <a:pt x="2013" y="1774"/>
                  </a:lnTo>
                  <a:lnTo>
                    <a:pt x="2015" y="1781"/>
                  </a:lnTo>
                  <a:lnTo>
                    <a:pt x="2013" y="1785"/>
                  </a:lnTo>
                  <a:lnTo>
                    <a:pt x="2013" y="1791"/>
                  </a:lnTo>
                  <a:lnTo>
                    <a:pt x="2013" y="1797"/>
                  </a:lnTo>
                  <a:lnTo>
                    <a:pt x="2011" y="1802"/>
                  </a:lnTo>
                  <a:lnTo>
                    <a:pt x="2008" y="1806"/>
                  </a:lnTo>
                  <a:lnTo>
                    <a:pt x="2006" y="1812"/>
                  </a:lnTo>
                  <a:lnTo>
                    <a:pt x="2000" y="1816"/>
                  </a:lnTo>
                  <a:lnTo>
                    <a:pt x="1996" y="1819"/>
                  </a:lnTo>
                  <a:lnTo>
                    <a:pt x="1989" y="1823"/>
                  </a:lnTo>
                  <a:lnTo>
                    <a:pt x="1981" y="1825"/>
                  </a:lnTo>
                  <a:lnTo>
                    <a:pt x="1973" y="1827"/>
                  </a:lnTo>
                  <a:lnTo>
                    <a:pt x="1966" y="1829"/>
                  </a:lnTo>
                  <a:lnTo>
                    <a:pt x="1960" y="1829"/>
                  </a:lnTo>
                  <a:lnTo>
                    <a:pt x="1956" y="1831"/>
                  </a:lnTo>
                  <a:lnTo>
                    <a:pt x="1951" y="1831"/>
                  </a:lnTo>
                  <a:lnTo>
                    <a:pt x="1945" y="1831"/>
                  </a:lnTo>
                  <a:lnTo>
                    <a:pt x="1941" y="1831"/>
                  </a:lnTo>
                  <a:lnTo>
                    <a:pt x="1935" y="1831"/>
                  </a:lnTo>
                  <a:lnTo>
                    <a:pt x="1930" y="1831"/>
                  </a:lnTo>
                  <a:lnTo>
                    <a:pt x="1926" y="1833"/>
                  </a:lnTo>
                  <a:lnTo>
                    <a:pt x="1918" y="1831"/>
                  </a:lnTo>
                  <a:lnTo>
                    <a:pt x="1915" y="1831"/>
                  </a:lnTo>
                  <a:lnTo>
                    <a:pt x="1909" y="1831"/>
                  </a:lnTo>
                  <a:lnTo>
                    <a:pt x="1903" y="1831"/>
                  </a:lnTo>
                  <a:lnTo>
                    <a:pt x="1897" y="1831"/>
                  </a:lnTo>
                  <a:lnTo>
                    <a:pt x="1892" y="1831"/>
                  </a:lnTo>
                  <a:lnTo>
                    <a:pt x="1886" y="1831"/>
                  </a:lnTo>
                  <a:lnTo>
                    <a:pt x="1880" y="1831"/>
                  </a:lnTo>
                  <a:lnTo>
                    <a:pt x="1875" y="1831"/>
                  </a:lnTo>
                  <a:lnTo>
                    <a:pt x="1869" y="1831"/>
                  </a:lnTo>
                  <a:lnTo>
                    <a:pt x="1863" y="1831"/>
                  </a:lnTo>
                  <a:lnTo>
                    <a:pt x="1857" y="1831"/>
                  </a:lnTo>
                  <a:lnTo>
                    <a:pt x="1852" y="1831"/>
                  </a:lnTo>
                  <a:lnTo>
                    <a:pt x="1846" y="1831"/>
                  </a:lnTo>
                  <a:lnTo>
                    <a:pt x="1840" y="1831"/>
                  </a:lnTo>
                  <a:lnTo>
                    <a:pt x="1837" y="1831"/>
                  </a:lnTo>
                  <a:lnTo>
                    <a:pt x="1831" y="1831"/>
                  </a:lnTo>
                  <a:lnTo>
                    <a:pt x="1825" y="1831"/>
                  </a:lnTo>
                  <a:lnTo>
                    <a:pt x="1819" y="1829"/>
                  </a:lnTo>
                  <a:lnTo>
                    <a:pt x="1814" y="1829"/>
                  </a:lnTo>
                  <a:lnTo>
                    <a:pt x="1810" y="1829"/>
                  </a:lnTo>
                  <a:lnTo>
                    <a:pt x="1804" y="1829"/>
                  </a:lnTo>
                  <a:lnTo>
                    <a:pt x="1800" y="1829"/>
                  </a:lnTo>
                  <a:lnTo>
                    <a:pt x="1795" y="1829"/>
                  </a:lnTo>
                  <a:lnTo>
                    <a:pt x="1791" y="1829"/>
                  </a:lnTo>
                  <a:lnTo>
                    <a:pt x="1785" y="1829"/>
                  </a:lnTo>
                  <a:lnTo>
                    <a:pt x="1781" y="1829"/>
                  </a:lnTo>
                  <a:lnTo>
                    <a:pt x="1776" y="1829"/>
                  </a:lnTo>
                  <a:lnTo>
                    <a:pt x="1772" y="1827"/>
                  </a:lnTo>
                  <a:lnTo>
                    <a:pt x="1768" y="1827"/>
                  </a:lnTo>
                  <a:lnTo>
                    <a:pt x="1762" y="1827"/>
                  </a:lnTo>
                  <a:lnTo>
                    <a:pt x="1759" y="1827"/>
                  </a:lnTo>
                  <a:lnTo>
                    <a:pt x="1755" y="1827"/>
                  </a:lnTo>
                  <a:lnTo>
                    <a:pt x="1749" y="1827"/>
                  </a:lnTo>
                  <a:lnTo>
                    <a:pt x="1745" y="1827"/>
                  </a:lnTo>
                  <a:lnTo>
                    <a:pt x="1741" y="1827"/>
                  </a:lnTo>
                  <a:lnTo>
                    <a:pt x="1736" y="1825"/>
                  </a:lnTo>
                  <a:lnTo>
                    <a:pt x="1732" y="1825"/>
                  </a:lnTo>
                  <a:lnTo>
                    <a:pt x="1728" y="1825"/>
                  </a:lnTo>
                  <a:lnTo>
                    <a:pt x="1724" y="1825"/>
                  </a:lnTo>
                  <a:lnTo>
                    <a:pt x="1719" y="1825"/>
                  </a:lnTo>
                  <a:lnTo>
                    <a:pt x="1715" y="1823"/>
                  </a:lnTo>
                  <a:lnTo>
                    <a:pt x="1711" y="1823"/>
                  </a:lnTo>
                  <a:lnTo>
                    <a:pt x="1707" y="1823"/>
                  </a:lnTo>
                  <a:lnTo>
                    <a:pt x="1702" y="1821"/>
                  </a:lnTo>
                  <a:lnTo>
                    <a:pt x="1698" y="1821"/>
                  </a:lnTo>
                  <a:lnTo>
                    <a:pt x="1694" y="1819"/>
                  </a:lnTo>
                  <a:lnTo>
                    <a:pt x="1690" y="1819"/>
                  </a:lnTo>
                  <a:lnTo>
                    <a:pt x="1684" y="1818"/>
                  </a:lnTo>
                  <a:lnTo>
                    <a:pt x="1679" y="1816"/>
                  </a:lnTo>
                  <a:lnTo>
                    <a:pt x="1675" y="1814"/>
                  </a:lnTo>
                  <a:lnTo>
                    <a:pt x="1671" y="1814"/>
                  </a:lnTo>
                  <a:lnTo>
                    <a:pt x="1665" y="1812"/>
                  </a:lnTo>
                  <a:lnTo>
                    <a:pt x="1660" y="1810"/>
                  </a:lnTo>
                  <a:lnTo>
                    <a:pt x="1656" y="1808"/>
                  </a:lnTo>
                  <a:lnTo>
                    <a:pt x="1650" y="1806"/>
                  </a:lnTo>
                  <a:lnTo>
                    <a:pt x="1646" y="1804"/>
                  </a:lnTo>
                  <a:lnTo>
                    <a:pt x="1641" y="1802"/>
                  </a:lnTo>
                  <a:lnTo>
                    <a:pt x="1637" y="1802"/>
                  </a:lnTo>
                  <a:lnTo>
                    <a:pt x="1631" y="1800"/>
                  </a:lnTo>
                  <a:lnTo>
                    <a:pt x="1625" y="1799"/>
                  </a:lnTo>
                  <a:lnTo>
                    <a:pt x="1622" y="1797"/>
                  </a:lnTo>
                  <a:lnTo>
                    <a:pt x="1616" y="1795"/>
                  </a:lnTo>
                  <a:lnTo>
                    <a:pt x="1612" y="1793"/>
                  </a:lnTo>
                  <a:lnTo>
                    <a:pt x="1606" y="1791"/>
                  </a:lnTo>
                  <a:lnTo>
                    <a:pt x="1603" y="1789"/>
                  </a:lnTo>
                  <a:lnTo>
                    <a:pt x="1597" y="1787"/>
                  </a:lnTo>
                  <a:lnTo>
                    <a:pt x="1591" y="1785"/>
                  </a:lnTo>
                  <a:lnTo>
                    <a:pt x="1587" y="1785"/>
                  </a:lnTo>
                  <a:lnTo>
                    <a:pt x="1582" y="1783"/>
                  </a:lnTo>
                  <a:lnTo>
                    <a:pt x="1578" y="1781"/>
                  </a:lnTo>
                  <a:lnTo>
                    <a:pt x="1572" y="1781"/>
                  </a:lnTo>
                  <a:lnTo>
                    <a:pt x="1567" y="1779"/>
                  </a:lnTo>
                  <a:lnTo>
                    <a:pt x="1563" y="1778"/>
                  </a:lnTo>
                  <a:lnTo>
                    <a:pt x="1557" y="1778"/>
                  </a:lnTo>
                  <a:lnTo>
                    <a:pt x="1553" y="1776"/>
                  </a:lnTo>
                  <a:lnTo>
                    <a:pt x="1549" y="1774"/>
                  </a:lnTo>
                  <a:lnTo>
                    <a:pt x="1544" y="1774"/>
                  </a:lnTo>
                  <a:lnTo>
                    <a:pt x="1540" y="1774"/>
                  </a:lnTo>
                  <a:lnTo>
                    <a:pt x="1536" y="1774"/>
                  </a:lnTo>
                  <a:lnTo>
                    <a:pt x="1530" y="1772"/>
                  </a:lnTo>
                  <a:lnTo>
                    <a:pt x="1527" y="1772"/>
                  </a:lnTo>
                  <a:lnTo>
                    <a:pt x="1521" y="1770"/>
                  </a:lnTo>
                  <a:lnTo>
                    <a:pt x="1517" y="1770"/>
                  </a:lnTo>
                  <a:lnTo>
                    <a:pt x="1511" y="1770"/>
                  </a:lnTo>
                  <a:lnTo>
                    <a:pt x="1508" y="1770"/>
                  </a:lnTo>
                  <a:lnTo>
                    <a:pt x="1504" y="1770"/>
                  </a:lnTo>
                  <a:lnTo>
                    <a:pt x="1498" y="1770"/>
                  </a:lnTo>
                  <a:lnTo>
                    <a:pt x="1494" y="1770"/>
                  </a:lnTo>
                  <a:lnTo>
                    <a:pt x="1490" y="1770"/>
                  </a:lnTo>
                  <a:lnTo>
                    <a:pt x="1485" y="1772"/>
                  </a:lnTo>
                  <a:lnTo>
                    <a:pt x="1481" y="1772"/>
                  </a:lnTo>
                  <a:lnTo>
                    <a:pt x="1475" y="1772"/>
                  </a:lnTo>
                  <a:lnTo>
                    <a:pt x="1471" y="1774"/>
                  </a:lnTo>
                  <a:lnTo>
                    <a:pt x="1468" y="1774"/>
                  </a:lnTo>
                  <a:lnTo>
                    <a:pt x="1464" y="1776"/>
                  </a:lnTo>
                  <a:lnTo>
                    <a:pt x="1458" y="1776"/>
                  </a:lnTo>
                  <a:lnTo>
                    <a:pt x="1452" y="1778"/>
                  </a:lnTo>
                  <a:lnTo>
                    <a:pt x="1449" y="1778"/>
                  </a:lnTo>
                  <a:lnTo>
                    <a:pt x="1443" y="1779"/>
                  </a:lnTo>
                  <a:lnTo>
                    <a:pt x="1439" y="1779"/>
                  </a:lnTo>
                  <a:lnTo>
                    <a:pt x="1433" y="1781"/>
                  </a:lnTo>
                  <a:lnTo>
                    <a:pt x="1430" y="1781"/>
                  </a:lnTo>
                  <a:lnTo>
                    <a:pt x="1424" y="1785"/>
                  </a:lnTo>
                  <a:lnTo>
                    <a:pt x="1418" y="1785"/>
                  </a:lnTo>
                  <a:lnTo>
                    <a:pt x="1414" y="1787"/>
                  </a:lnTo>
                  <a:lnTo>
                    <a:pt x="1409" y="1789"/>
                  </a:lnTo>
                  <a:lnTo>
                    <a:pt x="1405" y="1791"/>
                  </a:lnTo>
                  <a:lnTo>
                    <a:pt x="1399" y="1795"/>
                  </a:lnTo>
                  <a:lnTo>
                    <a:pt x="1394" y="1797"/>
                  </a:lnTo>
                  <a:lnTo>
                    <a:pt x="1388" y="1799"/>
                  </a:lnTo>
                  <a:lnTo>
                    <a:pt x="1384" y="1800"/>
                  </a:lnTo>
                  <a:lnTo>
                    <a:pt x="1376" y="1802"/>
                  </a:lnTo>
                  <a:lnTo>
                    <a:pt x="1371" y="1806"/>
                  </a:lnTo>
                  <a:lnTo>
                    <a:pt x="1365" y="1808"/>
                  </a:lnTo>
                  <a:lnTo>
                    <a:pt x="1359" y="1810"/>
                  </a:lnTo>
                  <a:lnTo>
                    <a:pt x="1352" y="1812"/>
                  </a:lnTo>
                  <a:lnTo>
                    <a:pt x="1346" y="1814"/>
                  </a:lnTo>
                  <a:lnTo>
                    <a:pt x="1338" y="1818"/>
                  </a:lnTo>
                  <a:lnTo>
                    <a:pt x="1333" y="1821"/>
                  </a:lnTo>
                  <a:lnTo>
                    <a:pt x="1327" y="1823"/>
                  </a:lnTo>
                  <a:lnTo>
                    <a:pt x="1319" y="1825"/>
                  </a:lnTo>
                  <a:lnTo>
                    <a:pt x="1314" y="1829"/>
                  </a:lnTo>
                  <a:lnTo>
                    <a:pt x="1306" y="1831"/>
                  </a:lnTo>
                  <a:lnTo>
                    <a:pt x="1300" y="1835"/>
                  </a:lnTo>
                  <a:lnTo>
                    <a:pt x="1293" y="1837"/>
                  </a:lnTo>
                  <a:lnTo>
                    <a:pt x="1287" y="1840"/>
                  </a:lnTo>
                  <a:lnTo>
                    <a:pt x="1279" y="1844"/>
                  </a:lnTo>
                  <a:lnTo>
                    <a:pt x="1274" y="1846"/>
                  </a:lnTo>
                  <a:lnTo>
                    <a:pt x="1266" y="1848"/>
                  </a:lnTo>
                  <a:lnTo>
                    <a:pt x="1259" y="1852"/>
                  </a:lnTo>
                  <a:lnTo>
                    <a:pt x="1253" y="1856"/>
                  </a:lnTo>
                  <a:lnTo>
                    <a:pt x="1245" y="1857"/>
                  </a:lnTo>
                  <a:lnTo>
                    <a:pt x="1239" y="1861"/>
                  </a:lnTo>
                  <a:lnTo>
                    <a:pt x="1232" y="1863"/>
                  </a:lnTo>
                  <a:lnTo>
                    <a:pt x="1226" y="1867"/>
                  </a:lnTo>
                  <a:lnTo>
                    <a:pt x="1219" y="1869"/>
                  </a:lnTo>
                  <a:lnTo>
                    <a:pt x="1213" y="1873"/>
                  </a:lnTo>
                  <a:lnTo>
                    <a:pt x="1205" y="1875"/>
                  </a:lnTo>
                  <a:lnTo>
                    <a:pt x="1200" y="1878"/>
                  </a:lnTo>
                  <a:lnTo>
                    <a:pt x="1192" y="1880"/>
                  </a:lnTo>
                  <a:lnTo>
                    <a:pt x="1186" y="1884"/>
                  </a:lnTo>
                  <a:lnTo>
                    <a:pt x="1181" y="1888"/>
                  </a:lnTo>
                  <a:lnTo>
                    <a:pt x="1175" y="1892"/>
                  </a:lnTo>
                  <a:lnTo>
                    <a:pt x="1167" y="1894"/>
                  </a:lnTo>
                  <a:lnTo>
                    <a:pt x="1162" y="1895"/>
                  </a:lnTo>
                  <a:lnTo>
                    <a:pt x="1154" y="1897"/>
                  </a:lnTo>
                  <a:lnTo>
                    <a:pt x="1148" y="1901"/>
                  </a:lnTo>
                  <a:lnTo>
                    <a:pt x="1141" y="1903"/>
                  </a:lnTo>
                  <a:lnTo>
                    <a:pt x="1135" y="1905"/>
                  </a:lnTo>
                  <a:lnTo>
                    <a:pt x="1129" y="1909"/>
                  </a:lnTo>
                  <a:lnTo>
                    <a:pt x="1124" y="1911"/>
                  </a:lnTo>
                  <a:lnTo>
                    <a:pt x="1116" y="1913"/>
                  </a:lnTo>
                  <a:lnTo>
                    <a:pt x="1112" y="1914"/>
                  </a:lnTo>
                  <a:lnTo>
                    <a:pt x="1104" y="1916"/>
                  </a:lnTo>
                  <a:lnTo>
                    <a:pt x="1099" y="1918"/>
                  </a:lnTo>
                  <a:lnTo>
                    <a:pt x="1091" y="1920"/>
                  </a:lnTo>
                  <a:lnTo>
                    <a:pt x="1087" y="1922"/>
                  </a:lnTo>
                  <a:lnTo>
                    <a:pt x="1080" y="1924"/>
                  </a:lnTo>
                  <a:lnTo>
                    <a:pt x="1074" y="1926"/>
                  </a:lnTo>
                  <a:lnTo>
                    <a:pt x="1066" y="1926"/>
                  </a:lnTo>
                  <a:lnTo>
                    <a:pt x="1061" y="1928"/>
                  </a:lnTo>
                  <a:lnTo>
                    <a:pt x="1053" y="1930"/>
                  </a:lnTo>
                  <a:lnTo>
                    <a:pt x="1047" y="1930"/>
                  </a:lnTo>
                  <a:lnTo>
                    <a:pt x="1040" y="1930"/>
                  </a:lnTo>
                  <a:lnTo>
                    <a:pt x="1034" y="1932"/>
                  </a:lnTo>
                  <a:lnTo>
                    <a:pt x="1027" y="1932"/>
                  </a:lnTo>
                  <a:lnTo>
                    <a:pt x="1021" y="1934"/>
                  </a:lnTo>
                  <a:lnTo>
                    <a:pt x="1013" y="1934"/>
                  </a:lnTo>
                  <a:lnTo>
                    <a:pt x="1006" y="1934"/>
                  </a:lnTo>
                  <a:lnTo>
                    <a:pt x="998" y="1934"/>
                  </a:lnTo>
                  <a:lnTo>
                    <a:pt x="990" y="1934"/>
                  </a:lnTo>
                  <a:lnTo>
                    <a:pt x="983" y="1932"/>
                  </a:lnTo>
                  <a:lnTo>
                    <a:pt x="975" y="1932"/>
                  </a:lnTo>
                  <a:lnTo>
                    <a:pt x="968" y="1932"/>
                  </a:lnTo>
                  <a:lnTo>
                    <a:pt x="960" y="1932"/>
                  </a:lnTo>
                  <a:lnTo>
                    <a:pt x="956" y="1930"/>
                  </a:lnTo>
                  <a:lnTo>
                    <a:pt x="952" y="1930"/>
                  </a:lnTo>
                  <a:lnTo>
                    <a:pt x="947" y="1928"/>
                  </a:lnTo>
                  <a:lnTo>
                    <a:pt x="943" y="1928"/>
                  </a:lnTo>
                  <a:lnTo>
                    <a:pt x="939" y="1926"/>
                  </a:lnTo>
                  <a:lnTo>
                    <a:pt x="935" y="1926"/>
                  </a:lnTo>
                  <a:lnTo>
                    <a:pt x="930" y="1924"/>
                  </a:lnTo>
                  <a:lnTo>
                    <a:pt x="926" y="1924"/>
                  </a:lnTo>
                  <a:lnTo>
                    <a:pt x="922" y="1922"/>
                  </a:lnTo>
                  <a:lnTo>
                    <a:pt x="918" y="1920"/>
                  </a:lnTo>
                  <a:lnTo>
                    <a:pt x="912" y="1920"/>
                  </a:lnTo>
                  <a:lnTo>
                    <a:pt x="909" y="1918"/>
                  </a:lnTo>
                  <a:lnTo>
                    <a:pt x="905" y="1916"/>
                  </a:lnTo>
                  <a:lnTo>
                    <a:pt x="901" y="1916"/>
                  </a:lnTo>
                  <a:lnTo>
                    <a:pt x="895" y="1914"/>
                  </a:lnTo>
                  <a:lnTo>
                    <a:pt x="892" y="1914"/>
                  </a:lnTo>
                  <a:lnTo>
                    <a:pt x="888" y="1913"/>
                  </a:lnTo>
                  <a:lnTo>
                    <a:pt x="882" y="1911"/>
                  </a:lnTo>
                  <a:lnTo>
                    <a:pt x="878" y="1909"/>
                  </a:lnTo>
                  <a:lnTo>
                    <a:pt x="873" y="1907"/>
                  </a:lnTo>
                  <a:lnTo>
                    <a:pt x="869" y="1905"/>
                  </a:lnTo>
                  <a:lnTo>
                    <a:pt x="863" y="1903"/>
                  </a:lnTo>
                  <a:lnTo>
                    <a:pt x="859" y="1901"/>
                  </a:lnTo>
                  <a:lnTo>
                    <a:pt x="855" y="1899"/>
                  </a:lnTo>
                  <a:lnTo>
                    <a:pt x="852" y="1897"/>
                  </a:lnTo>
                  <a:lnTo>
                    <a:pt x="846" y="1895"/>
                  </a:lnTo>
                  <a:lnTo>
                    <a:pt x="842" y="1894"/>
                  </a:lnTo>
                  <a:lnTo>
                    <a:pt x="838" y="1892"/>
                  </a:lnTo>
                  <a:lnTo>
                    <a:pt x="833" y="1890"/>
                  </a:lnTo>
                  <a:lnTo>
                    <a:pt x="829" y="1888"/>
                  </a:lnTo>
                  <a:lnTo>
                    <a:pt x="823" y="1886"/>
                  </a:lnTo>
                  <a:lnTo>
                    <a:pt x="819" y="1884"/>
                  </a:lnTo>
                  <a:lnTo>
                    <a:pt x="815" y="1880"/>
                  </a:lnTo>
                  <a:lnTo>
                    <a:pt x="810" y="1878"/>
                  </a:lnTo>
                  <a:lnTo>
                    <a:pt x="806" y="1875"/>
                  </a:lnTo>
                  <a:lnTo>
                    <a:pt x="802" y="1873"/>
                  </a:lnTo>
                  <a:lnTo>
                    <a:pt x="796" y="1871"/>
                  </a:lnTo>
                  <a:lnTo>
                    <a:pt x="793" y="1867"/>
                  </a:lnTo>
                  <a:lnTo>
                    <a:pt x="789" y="1865"/>
                  </a:lnTo>
                  <a:lnTo>
                    <a:pt x="785" y="1861"/>
                  </a:lnTo>
                  <a:lnTo>
                    <a:pt x="779" y="1857"/>
                  </a:lnTo>
                  <a:lnTo>
                    <a:pt x="776" y="1856"/>
                  </a:lnTo>
                  <a:lnTo>
                    <a:pt x="772" y="1852"/>
                  </a:lnTo>
                  <a:lnTo>
                    <a:pt x="768" y="1850"/>
                  </a:lnTo>
                  <a:lnTo>
                    <a:pt x="758" y="1844"/>
                  </a:lnTo>
                  <a:lnTo>
                    <a:pt x="751" y="1837"/>
                  </a:lnTo>
                  <a:lnTo>
                    <a:pt x="747" y="1833"/>
                  </a:lnTo>
                  <a:lnTo>
                    <a:pt x="741" y="1829"/>
                  </a:lnTo>
                  <a:lnTo>
                    <a:pt x="738" y="1825"/>
                  </a:lnTo>
                  <a:lnTo>
                    <a:pt x="734" y="1823"/>
                  </a:lnTo>
                  <a:lnTo>
                    <a:pt x="724" y="1814"/>
                  </a:lnTo>
                  <a:lnTo>
                    <a:pt x="719" y="1806"/>
                  </a:lnTo>
                  <a:lnTo>
                    <a:pt x="711" y="1799"/>
                  </a:lnTo>
                  <a:lnTo>
                    <a:pt x="703" y="1791"/>
                  </a:lnTo>
                  <a:lnTo>
                    <a:pt x="699" y="1785"/>
                  </a:lnTo>
                  <a:lnTo>
                    <a:pt x="698" y="1781"/>
                  </a:lnTo>
                  <a:lnTo>
                    <a:pt x="694" y="1778"/>
                  </a:lnTo>
                  <a:lnTo>
                    <a:pt x="692" y="1774"/>
                  </a:lnTo>
                  <a:lnTo>
                    <a:pt x="686" y="1768"/>
                  </a:lnTo>
                  <a:lnTo>
                    <a:pt x="684" y="1764"/>
                  </a:lnTo>
                  <a:lnTo>
                    <a:pt x="680" y="1759"/>
                  </a:lnTo>
                  <a:lnTo>
                    <a:pt x="677" y="1753"/>
                  </a:lnTo>
                  <a:lnTo>
                    <a:pt x="675" y="1747"/>
                  </a:lnTo>
                  <a:lnTo>
                    <a:pt x="671" y="1743"/>
                  </a:lnTo>
                  <a:lnTo>
                    <a:pt x="667" y="1738"/>
                  </a:lnTo>
                  <a:lnTo>
                    <a:pt x="665" y="1734"/>
                  </a:lnTo>
                  <a:lnTo>
                    <a:pt x="663" y="1726"/>
                  </a:lnTo>
                  <a:lnTo>
                    <a:pt x="660" y="1722"/>
                  </a:lnTo>
                  <a:lnTo>
                    <a:pt x="658" y="1717"/>
                  </a:lnTo>
                  <a:lnTo>
                    <a:pt x="654" y="1711"/>
                  </a:lnTo>
                  <a:lnTo>
                    <a:pt x="652" y="1705"/>
                  </a:lnTo>
                  <a:lnTo>
                    <a:pt x="650" y="1700"/>
                  </a:lnTo>
                  <a:lnTo>
                    <a:pt x="648" y="1694"/>
                  </a:lnTo>
                  <a:lnTo>
                    <a:pt x="646" y="1690"/>
                  </a:lnTo>
                  <a:lnTo>
                    <a:pt x="642" y="1683"/>
                  </a:lnTo>
                  <a:lnTo>
                    <a:pt x="641" y="1679"/>
                  </a:lnTo>
                  <a:lnTo>
                    <a:pt x="637" y="1671"/>
                  </a:lnTo>
                  <a:lnTo>
                    <a:pt x="635" y="1667"/>
                  </a:lnTo>
                  <a:lnTo>
                    <a:pt x="633" y="1660"/>
                  </a:lnTo>
                  <a:lnTo>
                    <a:pt x="631" y="1654"/>
                  </a:lnTo>
                  <a:lnTo>
                    <a:pt x="629" y="1650"/>
                  </a:lnTo>
                  <a:lnTo>
                    <a:pt x="627" y="1645"/>
                  </a:lnTo>
                  <a:lnTo>
                    <a:pt x="625" y="1637"/>
                  </a:lnTo>
                  <a:lnTo>
                    <a:pt x="623" y="1631"/>
                  </a:lnTo>
                  <a:lnTo>
                    <a:pt x="622" y="1625"/>
                  </a:lnTo>
                  <a:lnTo>
                    <a:pt x="620" y="1620"/>
                  </a:lnTo>
                  <a:lnTo>
                    <a:pt x="618" y="1614"/>
                  </a:lnTo>
                  <a:lnTo>
                    <a:pt x="616" y="1608"/>
                  </a:lnTo>
                  <a:lnTo>
                    <a:pt x="614" y="1603"/>
                  </a:lnTo>
                  <a:lnTo>
                    <a:pt x="614" y="1597"/>
                  </a:lnTo>
                  <a:lnTo>
                    <a:pt x="612" y="1589"/>
                  </a:lnTo>
                  <a:lnTo>
                    <a:pt x="610" y="1584"/>
                  </a:lnTo>
                  <a:lnTo>
                    <a:pt x="608" y="1578"/>
                  </a:lnTo>
                  <a:lnTo>
                    <a:pt x="606" y="1572"/>
                  </a:lnTo>
                  <a:lnTo>
                    <a:pt x="604" y="1565"/>
                  </a:lnTo>
                  <a:lnTo>
                    <a:pt x="604" y="1559"/>
                  </a:lnTo>
                  <a:lnTo>
                    <a:pt x="603" y="1553"/>
                  </a:lnTo>
                  <a:lnTo>
                    <a:pt x="603" y="1548"/>
                  </a:lnTo>
                  <a:lnTo>
                    <a:pt x="601" y="1540"/>
                  </a:lnTo>
                  <a:lnTo>
                    <a:pt x="599" y="1536"/>
                  </a:lnTo>
                  <a:lnTo>
                    <a:pt x="599" y="1529"/>
                  </a:lnTo>
                  <a:lnTo>
                    <a:pt x="597" y="1523"/>
                  </a:lnTo>
                  <a:lnTo>
                    <a:pt x="597" y="1517"/>
                  </a:lnTo>
                  <a:lnTo>
                    <a:pt x="595" y="1511"/>
                  </a:lnTo>
                  <a:lnTo>
                    <a:pt x="595" y="1506"/>
                  </a:lnTo>
                  <a:lnTo>
                    <a:pt x="595" y="1500"/>
                  </a:lnTo>
                  <a:lnTo>
                    <a:pt x="593" y="1494"/>
                  </a:lnTo>
                  <a:lnTo>
                    <a:pt x="593" y="1489"/>
                  </a:lnTo>
                  <a:lnTo>
                    <a:pt x="591" y="1481"/>
                  </a:lnTo>
                  <a:lnTo>
                    <a:pt x="591" y="1477"/>
                  </a:lnTo>
                  <a:lnTo>
                    <a:pt x="591" y="1470"/>
                  </a:lnTo>
                  <a:lnTo>
                    <a:pt x="591" y="1464"/>
                  </a:lnTo>
                  <a:lnTo>
                    <a:pt x="591" y="1458"/>
                  </a:lnTo>
                  <a:lnTo>
                    <a:pt x="591" y="1452"/>
                  </a:lnTo>
                  <a:lnTo>
                    <a:pt x="589" y="1447"/>
                  </a:lnTo>
                  <a:lnTo>
                    <a:pt x="589" y="1441"/>
                  </a:lnTo>
                  <a:lnTo>
                    <a:pt x="587" y="1435"/>
                  </a:lnTo>
                  <a:lnTo>
                    <a:pt x="587" y="1430"/>
                  </a:lnTo>
                  <a:lnTo>
                    <a:pt x="587" y="1426"/>
                  </a:lnTo>
                  <a:lnTo>
                    <a:pt x="587" y="1420"/>
                  </a:lnTo>
                  <a:lnTo>
                    <a:pt x="587" y="1414"/>
                  </a:lnTo>
                  <a:lnTo>
                    <a:pt x="587" y="1409"/>
                  </a:lnTo>
                  <a:lnTo>
                    <a:pt x="587" y="1403"/>
                  </a:lnTo>
                  <a:lnTo>
                    <a:pt x="587" y="1397"/>
                  </a:lnTo>
                  <a:lnTo>
                    <a:pt x="587" y="1392"/>
                  </a:lnTo>
                  <a:lnTo>
                    <a:pt x="587" y="1388"/>
                  </a:lnTo>
                  <a:lnTo>
                    <a:pt x="587" y="1382"/>
                  </a:lnTo>
                  <a:lnTo>
                    <a:pt x="587" y="1376"/>
                  </a:lnTo>
                  <a:lnTo>
                    <a:pt x="587" y="1371"/>
                  </a:lnTo>
                  <a:lnTo>
                    <a:pt x="587" y="1367"/>
                  </a:lnTo>
                  <a:lnTo>
                    <a:pt x="587" y="1361"/>
                  </a:lnTo>
                  <a:lnTo>
                    <a:pt x="587" y="1357"/>
                  </a:lnTo>
                  <a:lnTo>
                    <a:pt x="587" y="1352"/>
                  </a:lnTo>
                  <a:lnTo>
                    <a:pt x="587" y="1348"/>
                  </a:lnTo>
                  <a:lnTo>
                    <a:pt x="587" y="1342"/>
                  </a:lnTo>
                  <a:lnTo>
                    <a:pt x="587" y="1338"/>
                  </a:lnTo>
                  <a:lnTo>
                    <a:pt x="587" y="1333"/>
                  </a:lnTo>
                  <a:lnTo>
                    <a:pt x="589" y="1329"/>
                  </a:lnTo>
                  <a:lnTo>
                    <a:pt x="589" y="1323"/>
                  </a:lnTo>
                  <a:lnTo>
                    <a:pt x="589" y="1319"/>
                  </a:lnTo>
                  <a:lnTo>
                    <a:pt x="589" y="1316"/>
                  </a:lnTo>
                  <a:lnTo>
                    <a:pt x="589" y="1310"/>
                  </a:lnTo>
                  <a:lnTo>
                    <a:pt x="589" y="1306"/>
                  </a:lnTo>
                  <a:lnTo>
                    <a:pt x="591" y="1300"/>
                  </a:lnTo>
                  <a:lnTo>
                    <a:pt x="591" y="1297"/>
                  </a:lnTo>
                  <a:lnTo>
                    <a:pt x="591" y="1293"/>
                  </a:lnTo>
                  <a:lnTo>
                    <a:pt x="591" y="1287"/>
                  </a:lnTo>
                  <a:lnTo>
                    <a:pt x="591" y="1283"/>
                  </a:lnTo>
                  <a:lnTo>
                    <a:pt x="591" y="1279"/>
                  </a:lnTo>
                  <a:lnTo>
                    <a:pt x="593" y="1276"/>
                  </a:lnTo>
                  <a:lnTo>
                    <a:pt x="593" y="1266"/>
                  </a:lnTo>
                  <a:lnTo>
                    <a:pt x="595" y="1260"/>
                  </a:lnTo>
                  <a:lnTo>
                    <a:pt x="595" y="1251"/>
                  </a:lnTo>
                  <a:lnTo>
                    <a:pt x="595" y="1243"/>
                  </a:lnTo>
                  <a:lnTo>
                    <a:pt x="595" y="1236"/>
                  </a:lnTo>
                  <a:lnTo>
                    <a:pt x="597" y="1228"/>
                  </a:lnTo>
                  <a:lnTo>
                    <a:pt x="597" y="1221"/>
                  </a:lnTo>
                  <a:lnTo>
                    <a:pt x="597" y="1215"/>
                  </a:lnTo>
                  <a:lnTo>
                    <a:pt x="599" y="1207"/>
                  </a:lnTo>
                  <a:lnTo>
                    <a:pt x="599" y="1200"/>
                  </a:lnTo>
                  <a:lnTo>
                    <a:pt x="599" y="1192"/>
                  </a:lnTo>
                  <a:lnTo>
                    <a:pt x="599" y="1186"/>
                  </a:lnTo>
                  <a:lnTo>
                    <a:pt x="599" y="1181"/>
                  </a:lnTo>
                  <a:lnTo>
                    <a:pt x="599" y="1173"/>
                  </a:lnTo>
                  <a:lnTo>
                    <a:pt x="599" y="1167"/>
                  </a:lnTo>
                  <a:lnTo>
                    <a:pt x="597" y="1160"/>
                  </a:lnTo>
                  <a:lnTo>
                    <a:pt x="597" y="1154"/>
                  </a:lnTo>
                  <a:lnTo>
                    <a:pt x="597" y="1148"/>
                  </a:lnTo>
                  <a:lnTo>
                    <a:pt x="595" y="1143"/>
                  </a:lnTo>
                  <a:lnTo>
                    <a:pt x="593" y="1137"/>
                  </a:lnTo>
                  <a:lnTo>
                    <a:pt x="591" y="1129"/>
                  </a:lnTo>
                  <a:lnTo>
                    <a:pt x="589" y="1125"/>
                  </a:lnTo>
                  <a:lnTo>
                    <a:pt x="587" y="1118"/>
                  </a:lnTo>
                  <a:lnTo>
                    <a:pt x="585" y="1112"/>
                  </a:lnTo>
                  <a:lnTo>
                    <a:pt x="582" y="1106"/>
                  </a:lnTo>
                  <a:lnTo>
                    <a:pt x="580" y="1103"/>
                  </a:lnTo>
                  <a:lnTo>
                    <a:pt x="576" y="1095"/>
                  </a:lnTo>
                  <a:lnTo>
                    <a:pt x="574" y="1091"/>
                  </a:lnTo>
                  <a:lnTo>
                    <a:pt x="570" y="1086"/>
                  </a:lnTo>
                  <a:lnTo>
                    <a:pt x="568" y="1080"/>
                  </a:lnTo>
                  <a:lnTo>
                    <a:pt x="564" y="1074"/>
                  </a:lnTo>
                  <a:lnTo>
                    <a:pt x="561" y="1070"/>
                  </a:lnTo>
                  <a:lnTo>
                    <a:pt x="557" y="1067"/>
                  </a:lnTo>
                  <a:lnTo>
                    <a:pt x="555" y="1061"/>
                  </a:lnTo>
                  <a:lnTo>
                    <a:pt x="549" y="1055"/>
                  </a:lnTo>
                  <a:lnTo>
                    <a:pt x="545" y="1051"/>
                  </a:lnTo>
                  <a:lnTo>
                    <a:pt x="542" y="1046"/>
                  </a:lnTo>
                  <a:lnTo>
                    <a:pt x="538" y="1042"/>
                  </a:lnTo>
                  <a:lnTo>
                    <a:pt x="534" y="1036"/>
                  </a:lnTo>
                  <a:lnTo>
                    <a:pt x="530" y="1032"/>
                  </a:lnTo>
                  <a:lnTo>
                    <a:pt x="526" y="1028"/>
                  </a:lnTo>
                  <a:lnTo>
                    <a:pt x="523" y="1025"/>
                  </a:lnTo>
                  <a:lnTo>
                    <a:pt x="517" y="1019"/>
                  </a:lnTo>
                  <a:lnTo>
                    <a:pt x="513" y="1015"/>
                  </a:lnTo>
                  <a:lnTo>
                    <a:pt x="507" y="1011"/>
                  </a:lnTo>
                  <a:lnTo>
                    <a:pt x="504" y="1008"/>
                  </a:lnTo>
                  <a:lnTo>
                    <a:pt x="498" y="1004"/>
                  </a:lnTo>
                  <a:lnTo>
                    <a:pt x="494" y="1002"/>
                  </a:lnTo>
                  <a:lnTo>
                    <a:pt x="490" y="998"/>
                  </a:lnTo>
                  <a:lnTo>
                    <a:pt x="485" y="994"/>
                  </a:lnTo>
                  <a:lnTo>
                    <a:pt x="479" y="990"/>
                  </a:lnTo>
                  <a:lnTo>
                    <a:pt x="475" y="987"/>
                  </a:lnTo>
                  <a:lnTo>
                    <a:pt x="469" y="983"/>
                  </a:lnTo>
                  <a:lnTo>
                    <a:pt x="466" y="979"/>
                  </a:lnTo>
                  <a:lnTo>
                    <a:pt x="460" y="975"/>
                  </a:lnTo>
                  <a:lnTo>
                    <a:pt x="456" y="973"/>
                  </a:lnTo>
                  <a:lnTo>
                    <a:pt x="450" y="970"/>
                  </a:lnTo>
                  <a:lnTo>
                    <a:pt x="447" y="968"/>
                  </a:lnTo>
                  <a:lnTo>
                    <a:pt x="441" y="964"/>
                  </a:lnTo>
                  <a:lnTo>
                    <a:pt x="435" y="960"/>
                  </a:lnTo>
                  <a:lnTo>
                    <a:pt x="431" y="958"/>
                  </a:lnTo>
                  <a:lnTo>
                    <a:pt x="426" y="956"/>
                  </a:lnTo>
                  <a:lnTo>
                    <a:pt x="422" y="952"/>
                  </a:lnTo>
                  <a:lnTo>
                    <a:pt x="416" y="951"/>
                  </a:lnTo>
                  <a:lnTo>
                    <a:pt x="412" y="947"/>
                  </a:lnTo>
                  <a:lnTo>
                    <a:pt x="407" y="945"/>
                  </a:lnTo>
                  <a:lnTo>
                    <a:pt x="401" y="943"/>
                  </a:lnTo>
                  <a:lnTo>
                    <a:pt x="397" y="939"/>
                  </a:lnTo>
                  <a:lnTo>
                    <a:pt x="393" y="937"/>
                  </a:lnTo>
                  <a:lnTo>
                    <a:pt x="388" y="935"/>
                  </a:lnTo>
                  <a:lnTo>
                    <a:pt x="382" y="933"/>
                  </a:lnTo>
                  <a:lnTo>
                    <a:pt x="378" y="932"/>
                  </a:lnTo>
                  <a:lnTo>
                    <a:pt x="372" y="930"/>
                  </a:lnTo>
                  <a:lnTo>
                    <a:pt x="369" y="928"/>
                  </a:lnTo>
                  <a:lnTo>
                    <a:pt x="365" y="926"/>
                  </a:lnTo>
                  <a:lnTo>
                    <a:pt x="359" y="924"/>
                  </a:lnTo>
                  <a:lnTo>
                    <a:pt x="355" y="922"/>
                  </a:lnTo>
                  <a:lnTo>
                    <a:pt x="350" y="920"/>
                  </a:lnTo>
                  <a:lnTo>
                    <a:pt x="346" y="918"/>
                  </a:lnTo>
                  <a:lnTo>
                    <a:pt x="342" y="918"/>
                  </a:lnTo>
                  <a:lnTo>
                    <a:pt x="336" y="916"/>
                  </a:lnTo>
                  <a:lnTo>
                    <a:pt x="333" y="914"/>
                  </a:lnTo>
                  <a:lnTo>
                    <a:pt x="329" y="913"/>
                  </a:lnTo>
                  <a:lnTo>
                    <a:pt x="323" y="913"/>
                  </a:lnTo>
                  <a:lnTo>
                    <a:pt x="319" y="911"/>
                  </a:lnTo>
                  <a:lnTo>
                    <a:pt x="315" y="909"/>
                  </a:lnTo>
                  <a:lnTo>
                    <a:pt x="306" y="909"/>
                  </a:lnTo>
                  <a:lnTo>
                    <a:pt x="300" y="907"/>
                  </a:lnTo>
                  <a:lnTo>
                    <a:pt x="291" y="905"/>
                  </a:lnTo>
                  <a:lnTo>
                    <a:pt x="283" y="903"/>
                  </a:lnTo>
                  <a:lnTo>
                    <a:pt x="275" y="901"/>
                  </a:lnTo>
                  <a:lnTo>
                    <a:pt x="268" y="901"/>
                  </a:lnTo>
                  <a:lnTo>
                    <a:pt x="260" y="897"/>
                  </a:lnTo>
                  <a:lnTo>
                    <a:pt x="255" y="897"/>
                  </a:lnTo>
                  <a:lnTo>
                    <a:pt x="245" y="895"/>
                  </a:lnTo>
                  <a:lnTo>
                    <a:pt x="239" y="894"/>
                  </a:lnTo>
                  <a:lnTo>
                    <a:pt x="232" y="892"/>
                  </a:lnTo>
                  <a:lnTo>
                    <a:pt x="226" y="890"/>
                  </a:lnTo>
                  <a:lnTo>
                    <a:pt x="218" y="888"/>
                  </a:lnTo>
                  <a:lnTo>
                    <a:pt x="211" y="886"/>
                  </a:lnTo>
                  <a:lnTo>
                    <a:pt x="203" y="882"/>
                  </a:lnTo>
                  <a:lnTo>
                    <a:pt x="196" y="880"/>
                  </a:lnTo>
                  <a:lnTo>
                    <a:pt x="188" y="876"/>
                  </a:lnTo>
                  <a:lnTo>
                    <a:pt x="182" y="874"/>
                  </a:lnTo>
                  <a:lnTo>
                    <a:pt x="175" y="871"/>
                  </a:lnTo>
                  <a:lnTo>
                    <a:pt x="167" y="867"/>
                  </a:lnTo>
                  <a:lnTo>
                    <a:pt x="161" y="863"/>
                  </a:lnTo>
                  <a:lnTo>
                    <a:pt x="156" y="859"/>
                  </a:lnTo>
                  <a:lnTo>
                    <a:pt x="148" y="854"/>
                  </a:lnTo>
                  <a:lnTo>
                    <a:pt x="142" y="850"/>
                  </a:lnTo>
                  <a:lnTo>
                    <a:pt x="137" y="844"/>
                  </a:lnTo>
                  <a:lnTo>
                    <a:pt x="133" y="838"/>
                  </a:lnTo>
                  <a:lnTo>
                    <a:pt x="127" y="833"/>
                  </a:lnTo>
                  <a:lnTo>
                    <a:pt x="123" y="827"/>
                  </a:lnTo>
                  <a:lnTo>
                    <a:pt x="118" y="821"/>
                  </a:lnTo>
                  <a:lnTo>
                    <a:pt x="116" y="816"/>
                  </a:lnTo>
                  <a:lnTo>
                    <a:pt x="112" y="808"/>
                  </a:lnTo>
                  <a:lnTo>
                    <a:pt x="112" y="802"/>
                  </a:lnTo>
                  <a:lnTo>
                    <a:pt x="108" y="795"/>
                  </a:lnTo>
                  <a:lnTo>
                    <a:pt x="108" y="789"/>
                  </a:lnTo>
                  <a:lnTo>
                    <a:pt x="108" y="781"/>
                  </a:lnTo>
                  <a:lnTo>
                    <a:pt x="108" y="776"/>
                  </a:lnTo>
                  <a:lnTo>
                    <a:pt x="108" y="770"/>
                  </a:lnTo>
                  <a:lnTo>
                    <a:pt x="110" y="764"/>
                  </a:lnTo>
                  <a:lnTo>
                    <a:pt x="110" y="757"/>
                  </a:lnTo>
                  <a:lnTo>
                    <a:pt x="112" y="753"/>
                  </a:lnTo>
                  <a:lnTo>
                    <a:pt x="114" y="749"/>
                  </a:lnTo>
                  <a:lnTo>
                    <a:pt x="116" y="745"/>
                  </a:lnTo>
                  <a:lnTo>
                    <a:pt x="121" y="738"/>
                  </a:lnTo>
                  <a:lnTo>
                    <a:pt x="129" y="736"/>
                  </a:lnTo>
                  <a:lnTo>
                    <a:pt x="133" y="734"/>
                  </a:lnTo>
                  <a:lnTo>
                    <a:pt x="139" y="736"/>
                  </a:lnTo>
                  <a:lnTo>
                    <a:pt x="142" y="736"/>
                  </a:lnTo>
                  <a:lnTo>
                    <a:pt x="148" y="738"/>
                  </a:lnTo>
                  <a:lnTo>
                    <a:pt x="152" y="740"/>
                  </a:lnTo>
                  <a:lnTo>
                    <a:pt x="158" y="741"/>
                  </a:lnTo>
                  <a:lnTo>
                    <a:pt x="161" y="743"/>
                  </a:lnTo>
                  <a:lnTo>
                    <a:pt x="167" y="747"/>
                  </a:lnTo>
                  <a:lnTo>
                    <a:pt x="171" y="749"/>
                  </a:lnTo>
                  <a:lnTo>
                    <a:pt x="175" y="753"/>
                  </a:lnTo>
                  <a:lnTo>
                    <a:pt x="178" y="755"/>
                  </a:lnTo>
                  <a:lnTo>
                    <a:pt x="182" y="757"/>
                  </a:lnTo>
                  <a:lnTo>
                    <a:pt x="190" y="760"/>
                  </a:lnTo>
                  <a:lnTo>
                    <a:pt x="196" y="762"/>
                  </a:lnTo>
                  <a:lnTo>
                    <a:pt x="196" y="760"/>
                  </a:lnTo>
                  <a:lnTo>
                    <a:pt x="194" y="757"/>
                  </a:lnTo>
                  <a:lnTo>
                    <a:pt x="192" y="751"/>
                  </a:lnTo>
                  <a:lnTo>
                    <a:pt x="188" y="745"/>
                  </a:lnTo>
                  <a:lnTo>
                    <a:pt x="184" y="740"/>
                  </a:lnTo>
                  <a:lnTo>
                    <a:pt x="182" y="736"/>
                  </a:lnTo>
                  <a:lnTo>
                    <a:pt x="178" y="732"/>
                  </a:lnTo>
                  <a:lnTo>
                    <a:pt x="177" y="728"/>
                  </a:lnTo>
                  <a:lnTo>
                    <a:pt x="171" y="719"/>
                  </a:lnTo>
                  <a:lnTo>
                    <a:pt x="167" y="711"/>
                  </a:lnTo>
                  <a:lnTo>
                    <a:pt x="163" y="703"/>
                  </a:lnTo>
                  <a:lnTo>
                    <a:pt x="161" y="698"/>
                  </a:lnTo>
                  <a:lnTo>
                    <a:pt x="159" y="690"/>
                  </a:lnTo>
                  <a:lnTo>
                    <a:pt x="159" y="686"/>
                  </a:lnTo>
                  <a:lnTo>
                    <a:pt x="159" y="681"/>
                  </a:lnTo>
                  <a:lnTo>
                    <a:pt x="161" y="677"/>
                  </a:lnTo>
                  <a:lnTo>
                    <a:pt x="165" y="673"/>
                  </a:lnTo>
                  <a:lnTo>
                    <a:pt x="171" y="669"/>
                  </a:lnTo>
                  <a:lnTo>
                    <a:pt x="175" y="663"/>
                  </a:lnTo>
                  <a:lnTo>
                    <a:pt x="180" y="660"/>
                  </a:lnTo>
                  <a:lnTo>
                    <a:pt x="186" y="654"/>
                  </a:lnTo>
                  <a:lnTo>
                    <a:pt x="194" y="650"/>
                  </a:lnTo>
                  <a:lnTo>
                    <a:pt x="199" y="646"/>
                  </a:lnTo>
                  <a:lnTo>
                    <a:pt x="207" y="646"/>
                  </a:lnTo>
                  <a:lnTo>
                    <a:pt x="213" y="648"/>
                  </a:lnTo>
                  <a:lnTo>
                    <a:pt x="218" y="654"/>
                  </a:lnTo>
                  <a:lnTo>
                    <a:pt x="222" y="658"/>
                  </a:lnTo>
                  <a:lnTo>
                    <a:pt x="224" y="662"/>
                  </a:lnTo>
                  <a:lnTo>
                    <a:pt x="226" y="667"/>
                  </a:lnTo>
                  <a:lnTo>
                    <a:pt x="228" y="673"/>
                  </a:lnTo>
                  <a:lnTo>
                    <a:pt x="230" y="679"/>
                  </a:lnTo>
                  <a:lnTo>
                    <a:pt x="232" y="684"/>
                  </a:lnTo>
                  <a:lnTo>
                    <a:pt x="234" y="690"/>
                  </a:lnTo>
                  <a:lnTo>
                    <a:pt x="236" y="698"/>
                  </a:lnTo>
                  <a:lnTo>
                    <a:pt x="237" y="703"/>
                  </a:lnTo>
                  <a:lnTo>
                    <a:pt x="237" y="709"/>
                  </a:lnTo>
                  <a:lnTo>
                    <a:pt x="239" y="715"/>
                  </a:lnTo>
                  <a:lnTo>
                    <a:pt x="241" y="719"/>
                  </a:lnTo>
                  <a:lnTo>
                    <a:pt x="241" y="724"/>
                  </a:lnTo>
                  <a:lnTo>
                    <a:pt x="243" y="728"/>
                  </a:lnTo>
                  <a:lnTo>
                    <a:pt x="245" y="730"/>
                  </a:lnTo>
                  <a:lnTo>
                    <a:pt x="245" y="734"/>
                  </a:lnTo>
                  <a:lnTo>
                    <a:pt x="247" y="732"/>
                  </a:lnTo>
                  <a:lnTo>
                    <a:pt x="251" y="728"/>
                  </a:lnTo>
                  <a:lnTo>
                    <a:pt x="251" y="726"/>
                  </a:lnTo>
                  <a:lnTo>
                    <a:pt x="253" y="722"/>
                  </a:lnTo>
                  <a:lnTo>
                    <a:pt x="253" y="717"/>
                  </a:lnTo>
                  <a:lnTo>
                    <a:pt x="255" y="713"/>
                  </a:lnTo>
                  <a:lnTo>
                    <a:pt x="255" y="707"/>
                  </a:lnTo>
                  <a:lnTo>
                    <a:pt x="255" y="701"/>
                  </a:lnTo>
                  <a:lnTo>
                    <a:pt x="256" y="696"/>
                  </a:lnTo>
                  <a:lnTo>
                    <a:pt x="256" y="690"/>
                  </a:lnTo>
                  <a:lnTo>
                    <a:pt x="256" y="684"/>
                  </a:lnTo>
                  <a:lnTo>
                    <a:pt x="256" y="679"/>
                  </a:lnTo>
                  <a:lnTo>
                    <a:pt x="256" y="673"/>
                  </a:lnTo>
                  <a:lnTo>
                    <a:pt x="256" y="669"/>
                  </a:lnTo>
                  <a:lnTo>
                    <a:pt x="256" y="663"/>
                  </a:lnTo>
                  <a:lnTo>
                    <a:pt x="256" y="658"/>
                  </a:lnTo>
                  <a:lnTo>
                    <a:pt x="255" y="652"/>
                  </a:lnTo>
                  <a:lnTo>
                    <a:pt x="255" y="648"/>
                  </a:lnTo>
                  <a:lnTo>
                    <a:pt x="255" y="644"/>
                  </a:lnTo>
                  <a:lnTo>
                    <a:pt x="255" y="641"/>
                  </a:lnTo>
                  <a:lnTo>
                    <a:pt x="255" y="637"/>
                  </a:lnTo>
                  <a:lnTo>
                    <a:pt x="255" y="633"/>
                  </a:lnTo>
                  <a:lnTo>
                    <a:pt x="255" y="625"/>
                  </a:lnTo>
                  <a:lnTo>
                    <a:pt x="255" y="622"/>
                  </a:lnTo>
                  <a:lnTo>
                    <a:pt x="258" y="616"/>
                  </a:lnTo>
                  <a:lnTo>
                    <a:pt x="262" y="614"/>
                  </a:lnTo>
                  <a:lnTo>
                    <a:pt x="264" y="612"/>
                  </a:lnTo>
                  <a:lnTo>
                    <a:pt x="268" y="610"/>
                  </a:lnTo>
                  <a:lnTo>
                    <a:pt x="272" y="610"/>
                  </a:lnTo>
                  <a:lnTo>
                    <a:pt x="275" y="610"/>
                  </a:lnTo>
                  <a:lnTo>
                    <a:pt x="279" y="608"/>
                  </a:lnTo>
                  <a:lnTo>
                    <a:pt x="285" y="608"/>
                  </a:lnTo>
                  <a:lnTo>
                    <a:pt x="289" y="608"/>
                  </a:lnTo>
                  <a:lnTo>
                    <a:pt x="294" y="610"/>
                  </a:lnTo>
                  <a:lnTo>
                    <a:pt x="298" y="610"/>
                  </a:lnTo>
                  <a:lnTo>
                    <a:pt x="304" y="612"/>
                  </a:lnTo>
                  <a:lnTo>
                    <a:pt x="308" y="614"/>
                  </a:lnTo>
                  <a:lnTo>
                    <a:pt x="312" y="616"/>
                  </a:lnTo>
                  <a:lnTo>
                    <a:pt x="319" y="620"/>
                  </a:lnTo>
                  <a:lnTo>
                    <a:pt x="325" y="627"/>
                  </a:lnTo>
                  <a:lnTo>
                    <a:pt x="327" y="629"/>
                  </a:lnTo>
                  <a:lnTo>
                    <a:pt x="329" y="635"/>
                  </a:lnTo>
                  <a:lnTo>
                    <a:pt x="329" y="639"/>
                  </a:lnTo>
                  <a:lnTo>
                    <a:pt x="331" y="643"/>
                  </a:lnTo>
                  <a:lnTo>
                    <a:pt x="331" y="648"/>
                  </a:lnTo>
                  <a:lnTo>
                    <a:pt x="331" y="654"/>
                  </a:lnTo>
                  <a:lnTo>
                    <a:pt x="329" y="660"/>
                  </a:lnTo>
                  <a:lnTo>
                    <a:pt x="329" y="663"/>
                  </a:lnTo>
                  <a:lnTo>
                    <a:pt x="327" y="669"/>
                  </a:lnTo>
                  <a:lnTo>
                    <a:pt x="327" y="675"/>
                  </a:lnTo>
                  <a:lnTo>
                    <a:pt x="325" y="681"/>
                  </a:lnTo>
                  <a:lnTo>
                    <a:pt x="323" y="686"/>
                  </a:lnTo>
                  <a:lnTo>
                    <a:pt x="321" y="690"/>
                  </a:lnTo>
                  <a:lnTo>
                    <a:pt x="319" y="696"/>
                  </a:lnTo>
                  <a:lnTo>
                    <a:pt x="317" y="701"/>
                  </a:lnTo>
                  <a:lnTo>
                    <a:pt x="317" y="707"/>
                  </a:lnTo>
                  <a:lnTo>
                    <a:pt x="313" y="715"/>
                  </a:lnTo>
                  <a:lnTo>
                    <a:pt x="312" y="722"/>
                  </a:lnTo>
                  <a:lnTo>
                    <a:pt x="310" y="730"/>
                  </a:lnTo>
                  <a:lnTo>
                    <a:pt x="310" y="736"/>
                  </a:lnTo>
                  <a:lnTo>
                    <a:pt x="310" y="743"/>
                  </a:lnTo>
                  <a:lnTo>
                    <a:pt x="312" y="749"/>
                  </a:lnTo>
                  <a:lnTo>
                    <a:pt x="313" y="755"/>
                  </a:lnTo>
                  <a:lnTo>
                    <a:pt x="317" y="760"/>
                  </a:lnTo>
                  <a:lnTo>
                    <a:pt x="319" y="766"/>
                  </a:lnTo>
                  <a:lnTo>
                    <a:pt x="323" y="772"/>
                  </a:lnTo>
                  <a:lnTo>
                    <a:pt x="327" y="778"/>
                  </a:lnTo>
                  <a:lnTo>
                    <a:pt x="333" y="785"/>
                  </a:lnTo>
                  <a:lnTo>
                    <a:pt x="338" y="791"/>
                  </a:lnTo>
                  <a:lnTo>
                    <a:pt x="344" y="797"/>
                  </a:lnTo>
                  <a:lnTo>
                    <a:pt x="350" y="802"/>
                  </a:lnTo>
                  <a:lnTo>
                    <a:pt x="357" y="810"/>
                  </a:lnTo>
                  <a:lnTo>
                    <a:pt x="365" y="816"/>
                  </a:lnTo>
                  <a:lnTo>
                    <a:pt x="372" y="821"/>
                  </a:lnTo>
                  <a:lnTo>
                    <a:pt x="376" y="825"/>
                  </a:lnTo>
                  <a:lnTo>
                    <a:pt x="380" y="829"/>
                  </a:lnTo>
                  <a:lnTo>
                    <a:pt x="384" y="831"/>
                  </a:lnTo>
                  <a:lnTo>
                    <a:pt x="390" y="835"/>
                  </a:lnTo>
                  <a:lnTo>
                    <a:pt x="393" y="838"/>
                  </a:lnTo>
                  <a:lnTo>
                    <a:pt x="397" y="842"/>
                  </a:lnTo>
                  <a:lnTo>
                    <a:pt x="403" y="846"/>
                  </a:lnTo>
                  <a:lnTo>
                    <a:pt x="407" y="850"/>
                  </a:lnTo>
                  <a:lnTo>
                    <a:pt x="412" y="852"/>
                  </a:lnTo>
                  <a:lnTo>
                    <a:pt x="418" y="855"/>
                  </a:lnTo>
                  <a:lnTo>
                    <a:pt x="422" y="859"/>
                  </a:lnTo>
                  <a:lnTo>
                    <a:pt x="428" y="863"/>
                  </a:lnTo>
                  <a:lnTo>
                    <a:pt x="433" y="867"/>
                  </a:lnTo>
                  <a:lnTo>
                    <a:pt x="437" y="869"/>
                  </a:lnTo>
                  <a:lnTo>
                    <a:pt x="443" y="873"/>
                  </a:lnTo>
                  <a:lnTo>
                    <a:pt x="448" y="874"/>
                  </a:lnTo>
                  <a:lnTo>
                    <a:pt x="456" y="876"/>
                  </a:lnTo>
                  <a:lnTo>
                    <a:pt x="464" y="880"/>
                  </a:lnTo>
                  <a:lnTo>
                    <a:pt x="471" y="880"/>
                  </a:lnTo>
                  <a:lnTo>
                    <a:pt x="479" y="882"/>
                  </a:lnTo>
                  <a:lnTo>
                    <a:pt x="487" y="882"/>
                  </a:lnTo>
                  <a:lnTo>
                    <a:pt x="494" y="882"/>
                  </a:lnTo>
                  <a:lnTo>
                    <a:pt x="498" y="880"/>
                  </a:lnTo>
                  <a:lnTo>
                    <a:pt x="506" y="880"/>
                  </a:lnTo>
                  <a:lnTo>
                    <a:pt x="509" y="876"/>
                  </a:lnTo>
                  <a:lnTo>
                    <a:pt x="515" y="873"/>
                  </a:lnTo>
                  <a:lnTo>
                    <a:pt x="515" y="867"/>
                  </a:lnTo>
                  <a:lnTo>
                    <a:pt x="517" y="863"/>
                  </a:lnTo>
                  <a:lnTo>
                    <a:pt x="519" y="859"/>
                  </a:lnTo>
                  <a:lnTo>
                    <a:pt x="519" y="855"/>
                  </a:lnTo>
                  <a:lnTo>
                    <a:pt x="519" y="848"/>
                  </a:lnTo>
                  <a:lnTo>
                    <a:pt x="519" y="842"/>
                  </a:lnTo>
                  <a:lnTo>
                    <a:pt x="517" y="833"/>
                  </a:lnTo>
                  <a:lnTo>
                    <a:pt x="515" y="825"/>
                  </a:lnTo>
                  <a:lnTo>
                    <a:pt x="513" y="821"/>
                  </a:lnTo>
                  <a:lnTo>
                    <a:pt x="511" y="816"/>
                  </a:lnTo>
                  <a:lnTo>
                    <a:pt x="509" y="810"/>
                  </a:lnTo>
                  <a:lnTo>
                    <a:pt x="507" y="806"/>
                  </a:lnTo>
                  <a:lnTo>
                    <a:pt x="506" y="800"/>
                  </a:lnTo>
                  <a:lnTo>
                    <a:pt x="504" y="795"/>
                  </a:lnTo>
                  <a:lnTo>
                    <a:pt x="502" y="789"/>
                  </a:lnTo>
                  <a:lnTo>
                    <a:pt x="500" y="785"/>
                  </a:lnTo>
                  <a:lnTo>
                    <a:pt x="498" y="778"/>
                  </a:lnTo>
                  <a:lnTo>
                    <a:pt x="494" y="774"/>
                  </a:lnTo>
                  <a:lnTo>
                    <a:pt x="492" y="766"/>
                  </a:lnTo>
                  <a:lnTo>
                    <a:pt x="490" y="760"/>
                  </a:lnTo>
                  <a:lnTo>
                    <a:pt x="488" y="755"/>
                  </a:lnTo>
                  <a:lnTo>
                    <a:pt x="487" y="749"/>
                  </a:lnTo>
                  <a:lnTo>
                    <a:pt x="485" y="743"/>
                  </a:lnTo>
                  <a:lnTo>
                    <a:pt x="483" y="738"/>
                  </a:lnTo>
                  <a:lnTo>
                    <a:pt x="481" y="732"/>
                  </a:lnTo>
                  <a:lnTo>
                    <a:pt x="477" y="724"/>
                  </a:lnTo>
                  <a:lnTo>
                    <a:pt x="475" y="719"/>
                  </a:lnTo>
                  <a:lnTo>
                    <a:pt x="473" y="713"/>
                  </a:lnTo>
                  <a:lnTo>
                    <a:pt x="471" y="707"/>
                  </a:lnTo>
                  <a:lnTo>
                    <a:pt x="469" y="700"/>
                  </a:lnTo>
                  <a:lnTo>
                    <a:pt x="468" y="694"/>
                  </a:lnTo>
                  <a:lnTo>
                    <a:pt x="466" y="688"/>
                  </a:lnTo>
                  <a:lnTo>
                    <a:pt x="464" y="681"/>
                  </a:lnTo>
                  <a:lnTo>
                    <a:pt x="460" y="677"/>
                  </a:lnTo>
                  <a:lnTo>
                    <a:pt x="460" y="669"/>
                  </a:lnTo>
                  <a:lnTo>
                    <a:pt x="458" y="663"/>
                  </a:lnTo>
                  <a:lnTo>
                    <a:pt x="456" y="658"/>
                  </a:lnTo>
                  <a:lnTo>
                    <a:pt x="454" y="652"/>
                  </a:lnTo>
                  <a:lnTo>
                    <a:pt x="452" y="646"/>
                  </a:lnTo>
                  <a:lnTo>
                    <a:pt x="452" y="641"/>
                  </a:lnTo>
                  <a:lnTo>
                    <a:pt x="450" y="635"/>
                  </a:lnTo>
                  <a:lnTo>
                    <a:pt x="448" y="629"/>
                  </a:lnTo>
                  <a:lnTo>
                    <a:pt x="448" y="622"/>
                  </a:lnTo>
                  <a:lnTo>
                    <a:pt x="448" y="618"/>
                  </a:lnTo>
                  <a:lnTo>
                    <a:pt x="447" y="610"/>
                  </a:lnTo>
                  <a:lnTo>
                    <a:pt x="445" y="605"/>
                  </a:lnTo>
                  <a:lnTo>
                    <a:pt x="445" y="601"/>
                  </a:lnTo>
                  <a:lnTo>
                    <a:pt x="445" y="595"/>
                  </a:lnTo>
                  <a:lnTo>
                    <a:pt x="445" y="589"/>
                  </a:lnTo>
                  <a:lnTo>
                    <a:pt x="443" y="584"/>
                  </a:lnTo>
                  <a:lnTo>
                    <a:pt x="443" y="578"/>
                  </a:lnTo>
                  <a:lnTo>
                    <a:pt x="443" y="574"/>
                  </a:lnTo>
                  <a:lnTo>
                    <a:pt x="443" y="568"/>
                  </a:lnTo>
                  <a:lnTo>
                    <a:pt x="443" y="563"/>
                  </a:lnTo>
                  <a:lnTo>
                    <a:pt x="443" y="559"/>
                  </a:lnTo>
                  <a:lnTo>
                    <a:pt x="445" y="555"/>
                  </a:lnTo>
                  <a:lnTo>
                    <a:pt x="445" y="549"/>
                  </a:lnTo>
                  <a:lnTo>
                    <a:pt x="445" y="546"/>
                  </a:lnTo>
                  <a:lnTo>
                    <a:pt x="445" y="540"/>
                  </a:lnTo>
                  <a:lnTo>
                    <a:pt x="445" y="536"/>
                  </a:lnTo>
                  <a:lnTo>
                    <a:pt x="445" y="527"/>
                  </a:lnTo>
                  <a:lnTo>
                    <a:pt x="445" y="519"/>
                  </a:lnTo>
                  <a:lnTo>
                    <a:pt x="445" y="511"/>
                  </a:lnTo>
                  <a:lnTo>
                    <a:pt x="447" y="504"/>
                  </a:lnTo>
                  <a:lnTo>
                    <a:pt x="447" y="496"/>
                  </a:lnTo>
                  <a:lnTo>
                    <a:pt x="447" y="490"/>
                  </a:lnTo>
                  <a:lnTo>
                    <a:pt x="447" y="485"/>
                  </a:lnTo>
                  <a:lnTo>
                    <a:pt x="447" y="479"/>
                  </a:lnTo>
                  <a:lnTo>
                    <a:pt x="447" y="471"/>
                  </a:lnTo>
                  <a:lnTo>
                    <a:pt x="447" y="468"/>
                  </a:lnTo>
                  <a:lnTo>
                    <a:pt x="445" y="462"/>
                  </a:lnTo>
                  <a:lnTo>
                    <a:pt x="443" y="458"/>
                  </a:lnTo>
                  <a:lnTo>
                    <a:pt x="441" y="452"/>
                  </a:lnTo>
                  <a:lnTo>
                    <a:pt x="439" y="449"/>
                  </a:lnTo>
                  <a:lnTo>
                    <a:pt x="435" y="443"/>
                  </a:lnTo>
                  <a:lnTo>
                    <a:pt x="431" y="439"/>
                  </a:lnTo>
                  <a:lnTo>
                    <a:pt x="426" y="433"/>
                  </a:lnTo>
                  <a:lnTo>
                    <a:pt x="420" y="428"/>
                  </a:lnTo>
                  <a:lnTo>
                    <a:pt x="412" y="422"/>
                  </a:lnTo>
                  <a:lnTo>
                    <a:pt x="405" y="416"/>
                  </a:lnTo>
                  <a:lnTo>
                    <a:pt x="399" y="414"/>
                  </a:lnTo>
                  <a:lnTo>
                    <a:pt x="393" y="411"/>
                  </a:lnTo>
                  <a:lnTo>
                    <a:pt x="390" y="407"/>
                  </a:lnTo>
                  <a:lnTo>
                    <a:pt x="384" y="405"/>
                  </a:lnTo>
                  <a:lnTo>
                    <a:pt x="378" y="399"/>
                  </a:lnTo>
                  <a:lnTo>
                    <a:pt x="372" y="395"/>
                  </a:lnTo>
                  <a:lnTo>
                    <a:pt x="367" y="392"/>
                  </a:lnTo>
                  <a:lnTo>
                    <a:pt x="359" y="388"/>
                  </a:lnTo>
                  <a:lnTo>
                    <a:pt x="353" y="384"/>
                  </a:lnTo>
                  <a:lnTo>
                    <a:pt x="346" y="378"/>
                  </a:lnTo>
                  <a:lnTo>
                    <a:pt x="338" y="374"/>
                  </a:lnTo>
                  <a:lnTo>
                    <a:pt x="333" y="371"/>
                  </a:lnTo>
                  <a:lnTo>
                    <a:pt x="325" y="365"/>
                  </a:lnTo>
                  <a:lnTo>
                    <a:pt x="317" y="361"/>
                  </a:lnTo>
                  <a:lnTo>
                    <a:pt x="310" y="355"/>
                  </a:lnTo>
                  <a:lnTo>
                    <a:pt x="302" y="352"/>
                  </a:lnTo>
                  <a:lnTo>
                    <a:pt x="293" y="348"/>
                  </a:lnTo>
                  <a:lnTo>
                    <a:pt x="285" y="342"/>
                  </a:lnTo>
                  <a:lnTo>
                    <a:pt x="277" y="338"/>
                  </a:lnTo>
                  <a:lnTo>
                    <a:pt x="270" y="335"/>
                  </a:lnTo>
                  <a:lnTo>
                    <a:pt x="266" y="331"/>
                  </a:lnTo>
                  <a:lnTo>
                    <a:pt x="262" y="329"/>
                  </a:lnTo>
                  <a:lnTo>
                    <a:pt x="256" y="327"/>
                  </a:lnTo>
                  <a:lnTo>
                    <a:pt x="253" y="323"/>
                  </a:lnTo>
                  <a:lnTo>
                    <a:pt x="245" y="319"/>
                  </a:lnTo>
                  <a:lnTo>
                    <a:pt x="237" y="314"/>
                  </a:lnTo>
                  <a:lnTo>
                    <a:pt x="228" y="310"/>
                  </a:lnTo>
                  <a:lnTo>
                    <a:pt x="220" y="304"/>
                  </a:lnTo>
                  <a:lnTo>
                    <a:pt x="213" y="300"/>
                  </a:lnTo>
                  <a:lnTo>
                    <a:pt x="205" y="297"/>
                  </a:lnTo>
                  <a:lnTo>
                    <a:pt x="196" y="291"/>
                  </a:lnTo>
                  <a:lnTo>
                    <a:pt x="188" y="287"/>
                  </a:lnTo>
                  <a:lnTo>
                    <a:pt x="180" y="281"/>
                  </a:lnTo>
                  <a:lnTo>
                    <a:pt x="173" y="277"/>
                  </a:lnTo>
                  <a:lnTo>
                    <a:pt x="167" y="272"/>
                  </a:lnTo>
                  <a:lnTo>
                    <a:pt x="159" y="268"/>
                  </a:lnTo>
                  <a:lnTo>
                    <a:pt x="152" y="264"/>
                  </a:lnTo>
                  <a:lnTo>
                    <a:pt x="146" y="260"/>
                  </a:lnTo>
                  <a:lnTo>
                    <a:pt x="139" y="257"/>
                  </a:lnTo>
                  <a:lnTo>
                    <a:pt x="133" y="253"/>
                  </a:lnTo>
                  <a:lnTo>
                    <a:pt x="125" y="249"/>
                  </a:lnTo>
                  <a:lnTo>
                    <a:pt x="120" y="245"/>
                  </a:lnTo>
                  <a:lnTo>
                    <a:pt x="114" y="241"/>
                  </a:lnTo>
                  <a:lnTo>
                    <a:pt x="108" y="238"/>
                  </a:lnTo>
                  <a:lnTo>
                    <a:pt x="104" y="234"/>
                  </a:lnTo>
                  <a:lnTo>
                    <a:pt x="99" y="232"/>
                  </a:lnTo>
                  <a:lnTo>
                    <a:pt x="95" y="228"/>
                  </a:lnTo>
                  <a:lnTo>
                    <a:pt x="89" y="224"/>
                  </a:lnTo>
                  <a:lnTo>
                    <a:pt x="85" y="220"/>
                  </a:lnTo>
                  <a:lnTo>
                    <a:pt x="82" y="219"/>
                  </a:lnTo>
                  <a:lnTo>
                    <a:pt x="74" y="213"/>
                  </a:lnTo>
                  <a:lnTo>
                    <a:pt x="66" y="207"/>
                  </a:lnTo>
                  <a:lnTo>
                    <a:pt x="59" y="200"/>
                  </a:lnTo>
                  <a:lnTo>
                    <a:pt x="53" y="194"/>
                  </a:lnTo>
                  <a:lnTo>
                    <a:pt x="45" y="186"/>
                  </a:lnTo>
                  <a:lnTo>
                    <a:pt x="42" y="181"/>
                  </a:lnTo>
                  <a:lnTo>
                    <a:pt x="36" y="173"/>
                  </a:lnTo>
                  <a:lnTo>
                    <a:pt x="32" y="167"/>
                  </a:lnTo>
                  <a:lnTo>
                    <a:pt x="28" y="160"/>
                  </a:lnTo>
                  <a:lnTo>
                    <a:pt x="23" y="152"/>
                  </a:lnTo>
                  <a:lnTo>
                    <a:pt x="21" y="148"/>
                  </a:lnTo>
                  <a:lnTo>
                    <a:pt x="19" y="143"/>
                  </a:lnTo>
                  <a:lnTo>
                    <a:pt x="17" y="139"/>
                  </a:lnTo>
                  <a:lnTo>
                    <a:pt x="15" y="133"/>
                  </a:lnTo>
                  <a:lnTo>
                    <a:pt x="13" y="127"/>
                  </a:lnTo>
                  <a:lnTo>
                    <a:pt x="11" y="123"/>
                  </a:lnTo>
                  <a:lnTo>
                    <a:pt x="9" y="118"/>
                  </a:lnTo>
                  <a:lnTo>
                    <a:pt x="9" y="114"/>
                  </a:lnTo>
                  <a:lnTo>
                    <a:pt x="5" y="108"/>
                  </a:lnTo>
                  <a:lnTo>
                    <a:pt x="5" y="104"/>
                  </a:lnTo>
                  <a:lnTo>
                    <a:pt x="4" y="99"/>
                  </a:lnTo>
                  <a:lnTo>
                    <a:pt x="4" y="93"/>
                  </a:lnTo>
                  <a:lnTo>
                    <a:pt x="2" y="89"/>
                  </a:lnTo>
                  <a:lnTo>
                    <a:pt x="2" y="85"/>
                  </a:lnTo>
                  <a:lnTo>
                    <a:pt x="2" y="80"/>
                  </a:lnTo>
                  <a:lnTo>
                    <a:pt x="2" y="76"/>
                  </a:lnTo>
                  <a:lnTo>
                    <a:pt x="0" y="70"/>
                  </a:lnTo>
                  <a:lnTo>
                    <a:pt x="0" y="66"/>
                  </a:lnTo>
                  <a:lnTo>
                    <a:pt x="0" y="61"/>
                  </a:lnTo>
                  <a:lnTo>
                    <a:pt x="0" y="57"/>
                  </a:lnTo>
                  <a:lnTo>
                    <a:pt x="0" y="51"/>
                  </a:lnTo>
                  <a:lnTo>
                    <a:pt x="0" y="47"/>
                  </a:lnTo>
                  <a:lnTo>
                    <a:pt x="0" y="44"/>
                  </a:lnTo>
                  <a:lnTo>
                    <a:pt x="2" y="40"/>
                  </a:lnTo>
                  <a:lnTo>
                    <a:pt x="4" y="32"/>
                  </a:lnTo>
                  <a:lnTo>
                    <a:pt x="5" y="27"/>
                  </a:lnTo>
                  <a:lnTo>
                    <a:pt x="11" y="21"/>
                  </a:lnTo>
                  <a:lnTo>
                    <a:pt x="15" y="17"/>
                  </a:lnTo>
                  <a:lnTo>
                    <a:pt x="19" y="11"/>
                  </a:lnTo>
                  <a:lnTo>
                    <a:pt x="26" y="8"/>
                  </a:lnTo>
                  <a:lnTo>
                    <a:pt x="32" y="4"/>
                  </a:lnTo>
                  <a:lnTo>
                    <a:pt x="40" y="2"/>
                  </a:lnTo>
                  <a:lnTo>
                    <a:pt x="43" y="0"/>
                  </a:lnTo>
                  <a:lnTo>
                    <a:pt x="47" y="0"/>
                  </a:lnTo>
                  <a:lnTo>
                    <a:pt x="51" y="0"/>
                  </a:lnTo>
                  <a:lnTo>
                    <a:pt x="57" y="0"/>
                  </a:lnTo>
                  <a:lnTo>
                    <a:pt x="61" y="0"/>
                  </a:lnTo>
                  <a:lnTo>
                    <a:pt x="64" y="0"/>
                  </a:lnTo>
                  <a:lnTo>
                    <a:pt x="70" y="0"/>
                  </a:lnTo>
                  <a:lnTo>
                    <a:pt x="74" y="0"/>
                  </a:lnTo>
                  <a:lnTo>
                    <a:pt x="80" y="0"/>
                  </a:lnTo>
                  <a:lnTo>
                    <a:pt x="83" y="0"/>
                  </a:lnTo>
                  <a:lnTo>
                    <a:pt x="89" y="0"/>
                  </a:lnTo>
                  <a:lnTo>
                    <a:pt x="95" y="0"/>
                  </a:lnTo>
                  <a:lnTo>
                    <a:pt x="99" y="0"/>
                  </a:lnTo>
                  <a:lnTo>
                    <a:pt x="104" y="0"/>
                  </a:lnTo>
                  <a:lnTo>
                    <a:pt x="110" y="2"/>
                  </a:lnTo>
                  <a:lnTo>
                    <a:pt x="116" y="2"/>
                  </a:lnTo>
                  <a:lnTo>
                    <a:pt x="120" y="2"/>
                  </a:lnTo>
                  <a:lnTo>
                    <a:pt x="125" y="4"/>
                  </a:lnTo>
                  <a:lnTo>
                    <a:pt x="131" y="4"/>
                  </a:lnTo>
                  <a:lnTo>
                    <a:pt x="137" y="4"/>
                  </a:lnTo>
                  <a:lnTo>
                    <a:pt x="140" y="4"/>
                  </a:lnTo>
                  <a:lnTo>
                    <a:pt x="146" y="6"/>
                  </a:lnTo>
                  <a:lnTo>
                    <a:pt x="152" y="6"/>
                  </a:lnTo>
                  <a:lnTo>
                    <a:pt x="158" y="8"/>
                  </a:lnTo>
                  <a:lnTo>
                    <a:pt x="161" y="8"/>
                  </a:lnTo>
                  <a:lnTo>
                    <a:pt x="167" y="8"/>
                  </a:lnTo>
                  <a:lnTo>
                    <a:pt x="171" y="9"/>
                  </a:lnTo>
                  <a:lnTo>
                    <a:pt x="177" y="9"/>
                  </a:lnTo>
                  <a:lnTo>
                    <a:pt x="180" y="9"/>
                  </a:lnTo>
                  <a:lnTo>
                    <a:pt x="186" y="11"/>
                  </a:lnTo>
                  <a:lnTo>
                    <a:pt x="190" y="11"/>
                  </a:lnTo>
                  <a:lnTo>
                    <a:pt x="196" y="13"/>
                  </a:lnTo>
                  <a:lnTo>
                    <a:pt x="203" y="13"/>
                  </a:lnTo>
                  <a:lnTo>
                    <a:pt x="211" y="13"/>
                  </a:lnTo>
                  <a:lnTo>
                    <a:pt x="218" y="13"/>
                  </a:lnTo>
                  <a:lnTo>
                    <a:pt x="226" y="15"/>
                  </a:lnTo>
                  <a:lnTo>
                    <a:pt x="232" y="15"/>
                  </a:lnTo>
                  <a:lnTo>
                    <a:pt x="237" y="15"/>
                  </a:lnTo>
                  <a:lnTo>
                    <a:pt x="241" y="15"/>
                  </a:lnTo>
                  <a:lnTo>
                    <a:pt x="247" y="15"/>
                  </a:lnTo>
                  <a:lnTo>
                    <a:pt x="253" y="15"/>
                  </a:lnTo>
                  <a:lnTo>
                    <a:pt x="255" y="17"/>
                  </a:lnTo>
                  <a:close/>
                </a:path>
              </a:pathLst>
            </a:custGeom>
            <a:solidFill>
              <a:srgbClr val="FFFFFF"/>
            </a:solidFill>
            <a:ln w="9525">
              <a:noFill/>
              <a:round/>
              <a:headEnd/>
              <a:tailEnd/>
            </a:ln>
          </p:spPr>
          <p:txBody>
            <a:bodyPr/>
            <a:lstStyle/>
            <a:p>
              <a:endParaRPr lang="tr-TR"/>
            </a:p>
          </p:txBody>
        </p:sp>
        <p:sp>
          <p:nvSpPr>
            <p:cNvPr id="19463" name="Freeform 8"/>
            <p:cNvSpPr>
              <a:spLocks/>
            </p:cNvSpPr>
            <p:nvPr/>
          </p:nvSpPr>
          <p:spPr bwMode="auto">
            <a:xfrm>
              <a:off x="3065" y="3130"/>
              <a:ext cx="54" cy="88"/>
            </a:xfrm>
            <a:custGeom>
              <a:avLst/>
              <a:gdLst>
                <a:gd name="T0" fmla="*/ 48 w 108"/>
                <a:gd name="T1" fmla="*/ 6 h 177"/>
                <a:gd name="T2" fmla="*/ 38 w 108"/>
                <a:gd name="T3" fmla="*/ 11 h 177"/>
                <a:gd name="T4" fmla="*/ 25 w 108"/>
                <a:gd name="T5" fmla="*/ 25 h 177"/>
                <a:gd name="T6" fmla="*/ 13 w 108"/>
                <a:gd name="T7" fmla="*/ 38 h 177"/>
                <a:gd name="T8" fmla="*/ 8 w 108"/>
                <a:gd name="T9" fmla="*/ 46 h 177"/>
                <a:gd name="T10" fmla="*/ 2 w 108"/>
                <a:gd name="T11" fmla="*/ 55 h 177"/>
                <a:gd name="T12" fmla="*/ 0 w 108"/>
                <a:gd name="T13" fmla="*/ 65 h 177"/>
                <a:gd name="T14" fmla="*/ 0 w 108"/>
                <a:gd name="T15" fmla="*/ 74 h 177"/>
                <a:gd name="T16" fmla="*/ 0 w 108"/>
                <a:gd name="T17" fmla="*/ 84 h 177"/>
                <a:gd name="T18" fmla="*/ 2 w 108"/>
                <a:gd name="T19" fmla="*/ 91 h 177"/>
                <a:gd name="T20" fmla="*/ 4 w 108"/>
                <a:gd name="T21" fmla="*/ 101 h 177"/>
                <a:gd name="T22" fmla="*/ 8 w 108"/>
                <a:gd name="T23" fmla="*/ 112 h 177"/>
                <a:gd name="T24" fmla="*/ 13 w 108"/>
                <a:gd name="T25" fmla="*/ 122 h 177"/>
                <a:gd name="T26" fmla="*/ 19 w 108"/>
                <a:gd name="T27" fmla="*/ 131 h 177"/>
                <a:gd name="T28" fmla="*/ 23 w 108"/>
                <a:gd name="T29" fmla="*/ 141 h 177"/>
                <a:gd name="T30" fmla="*/ 30 w 108"/>
                <a:gd name="T31" fmla="*/ 152 h 177"/>
                <a:gd name="T32" fmla="*/ 44 w 108"/>
                <a:gd name="T33" fmla="*/ 167 h 177"/>
                <a:gd name="T34" fmla="*/ 55 w 108"/>
                <a:gd name="T35" fmla="*/ 175 h 177"/>
                <a:gd name="T36" fmla="*/ 69 w 108"/>
                <a:gd name="T37" fmla="*/ 175 h 177"/>
                <a:gd name="T38" fmla="*/ 82 w 108"/>
                <a:gd name="T39" fmla="*/ 173 h 177"/>
                <a:gd name="T40" fmla="*/ 95 w 108"/>
                <a:gd name="T41" fmla="*/ 165 h 177"/>
                <a:gd name="T42" fmla="*/ 105 w 108"/>
                <a:gd name="T43" fmla="*/ 156 h 177"/>
                <a:gd name="T44" fmla="*/ 108 w 108"/>
                <a:gd name="T45" fmla="*/ 142 h 177"/>
                <a:gd name="T46" fmla="*/ 108 w 108"/>
                <a:gd name="T47" fmla="*/ 133 h 177"/>
                <a:gd name="T48" fmla="*/ 108 w 108"/>
                <a:gd name="T49" fmla="*/ 122 h 177"/>
                <a:gd name="T50" fmla="*/ 107 w 108"/>
                <a:gd name="T51" fmla="*/ 108 h 177"/>
                <a:gd name="T52" fmla="*/ 103 w 108"/>
                <a:gd name="T53" fmla="*/ 99 h 177"/>
                <a:gd name="T54" fmla="*/ 99 w 108"/>
                <a:gd name="T55" fmla="*/ 87 h 177"/>
                <a:gd name="T56" fmla="*/ 91 w 108"/>
                <a:gd name="T57" fmla="*/ 76 h 177"/>
                <a:gd name="T58" fmla="*/ 80 w 108"/>
                <a:gd name="T59" fmla="*/ 70 h 177"/>
                <a:gd name="T60" fmla="*/ 65 w 108"/>
                <a:gd name="T61" fmla="*/ 68 h 177"/>
                <a:gd name="T62" fmla="*/ 53 w 108"/>
                <a:gd name="T63" fmla="*/ 68 h 177"/>
                <a:gd name="T64" fmla="*/ 46 w 108"/>
                <a:gd name="T65" fmla="*/ 70 h 177"/>
                <a:gd name="T66" fmla="*/ 44 w 108"/>
                <a:gd name="T67" fmla="*/ 66 h 177"/>
                <a:gd name="T68" fmla="*/ 42 w 108"/>
                <a:gd name="T69" fmla="*/ 57 h 177"/>
                <a:gd name="T70" fmla="*/ 42 w 108"/>
                <a:gd name="T71" fmla="*/ 47 h 177"/>
                <a:gd name="T72" fmla="*/ 48 w 108"/>
                <a:gd name="T73" fmla="*/ 40 h 177"/>
                <a:gd name="T74" fmla="*/ 61 w 108"/>
                <a:gd name="T75" fmla="*/ 32 h 177"/>
                <a:gd name="T76" fmla="*/ 72 w 108"/>
                <a:gd name="T77" fmla="*/ 21 h 177"/>
                <a:gd name="T78" fmla="*/ 72 w 108"/>
                <a:gd name="T79" fmla="*/ 7 h 177"/>
                <a:gd name="T80" fmla="*/ 61 w 108"/>
                <a:gd name="T81" fmla="*/ 0 h 177"/>
                <a:gd name="T82" fmla="*/ 49 w 108"/>
                <a:gd name="T83" fmla="*/ 4 h 177"/>
                <a:gd name="T84" fmla="*/ 48 w 108"/>
                <a:gd name="T85" fmla="*/ 6 h 1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8"/>
                <a:gd name="T130" fmla="*/ 0 h 177"/>
                <a:gd name="T131" fmla="*/ 108 w 108"/>
                <a:gd name="T132" fmla="*/ 177 h 1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8" h="177">
                  <a:moveTo>
                    <a:pt x="48" y="6"/>
                  </a:moveTo>
                  <a:lnTo>
                    <a:pt x="48" y="6"/>
                  </a:lnTo>
                  <a:lnTo>
                    <a:pt x="44" y="7"/>
                  </a:lnTo>
                  <a:lnTo>
                    <a:pt x="38" y="11"/>
                  </a:lnTo>
                  <a:lnTo>
                    <a:pt x="30" y="19"/>
                  </a:lnTo>
                  <a:lnTo>
                    <a:pt x="25" y="25"/>
                  </a:lnTo>
                  <a:lnTo>
                    <a:pt x="17" y="34"/>
                  </a:lnTo>
                  <a:lnTo>
                    <a:pt x="13" y="38"/>
                  </a:lnTo>
                  <a:lnTo>
                    <a:pt x="10" y="42"/>
                  </a:lnTo>
                  <a:lnTo>
                    <a:pt x="8" y="46"/>
                  </a:lnTo>
                  <a:lnTo>
                    <a:pt x="6" y="51"/>
                  </a:lnTo>
                  <a:lnTo>
                    <a:pt x="2" y="55"/>
                  </a:lnTo>
                  <a:lnTo>
                    <a:pt x="2" y="59"/>
                  </a:lnTo>
                  <a:lnTo>
                    <a:pt x="0" y="65"/>
                  </a:lnTo>
                  <a:lnTo>
                    <a:pt x="0" y="68"/>
                  </a:lnTo>
                  <a:lnTo>
                    <a:pt x="0" y="74"/>
                  </a:lnTo>
                  <a:lnTo>
                    <a:pt x="0" y="78"/>
                  </a:lnTo>
                  <a:lnTo>
                    <a:pt x="0" y="84"/>
                  </a:lnTo>
                  <a:lnTo>
                    <a:pt x="2" y="87"/>
                  </a:lnTo>
                  <a:lnTo>
                    <a:pt x="2" y="91"/>
                  </a:lnTo>
                  <a:lnTo>
                    <a:pt x="2" y="97"/>
                  </a:lnTo>
                  <a:lnTo>
                    <a:pt x="4" y="101"/>
                  </a:lnTo>
                  <a:lnTo>
                    <a:pt x="6" y="106"/>
                  </a:lnTo>
                  <a:lnTo>
                    <a:pt x="8" y="112"/>
                  </a:lnTo>
                  <a:lnTo>
                    <a:pt x="10" y="116"/>
                  </a:lnTo>
                  <a:lnTo>
                    <a:pt x="13" y="122"/>
                  </a:lnTo>
                  <a:lnTo>
                    <a:pt x="15" y="127"/>
                  </a:lnTo>
                  <a:lnTo>
                    <a:pt x="19" y="131"/>
                  </a:lnTo>
                  <a:lnTo>
                    <a:pt x="21" y="135"/>
                  </a:lnTo>
                  <a:lnTo>
                    <a:pt x="23" y="141"/>
                  </a:lnTo>
                  <a:lnTo>
                    <a:pt x="27" y="144"/>
                  </a:lnTo>
                  <a:lnTo>
                    <a:pt x="30" y="152"/>
                  </a:lnTo>
                  <a:lnTo>
                    <a:pt x="38" y="160"/>
                  </a:lnTo>
                  <a:lnTo>
                    <a:pt x="44" y="167"/>
                  </a:lnTo>
                  <a:lnTo>
                    <a:pt x="49" y="171"/>
                  </a:lnTo>
                  <a:lnTo>
                    <a:pt x="55" y="175"/>
                  </a:lnTo>
                  <a:lnTo>
                    <a:pt x="63" y="177"/>
                  </a:lnTo>
                  <a:lnTo>
                    <a:pt x="69" y="175"/>
                  </a:lnTo>
                  <a:lnTo>
                    <a:pt x="76" y="175"/>
                  </a:lnTo>
                  <a:lnTo>
                    <a:pt x="82" y="173"/>
                  </a:lnTo>
                  <a:lnTo>
                    <a:pt x="89" y="171"/>
                  </a:lnTo>
                  <a:lnTo>
                    <a:pt x="95" y="165"/>
                  </a:lnTo>
                  <a:lnTo>
                    <a:pt x="101" y="161"/>
                  </a:lnTo>
                  <a:lnTo>
                    <a:pt x="105" y="156"/>
                  </a:lnTo>
                  <a:lnTo>
                    <a:pt x="108" y="148"/>
                  </a:lnTo>
                  <a:lnTo>
                    <a:pt x="108" y="142"/>
                  </a:lnTo>
                  <a:lnTo>
                    <a:pt x="108" y="139"/>
                  </a:lnTo>
                  <a:lnTo>
                    <a:pt x="108" y="133"/>
                  </a:lnTo>
                  <a:lnTo>
                    <a:pt x="108" y="127"/>
                  </a:lnTo>
                  <a:lnTo>
                    <a:pt x="108" y="122"/>
                  </a:lnTo>
                  <a:lnTo>
                    <a:pt x="107" y="116"/>
                  </a:lnTo>
                  <a:lnTo>
                    <a:pt x="107" y="108"/>
                  </a:lnTo>
                  <a:lnTo>
                    <a:pt x="105" y="104"/>
                  </a:lnTo>
                  <a:lnTo>
                    <a:pt x="103" y="99"/>
                  </a:lnTo>
                  <a:lnTo>
                    <a:pt x="101" y="93"/>
                  </a:lnTo>
                  <a:lnTo>
                    <a:pt x="99" y="87"/>
                  </a:lnTo>
                  <a:lnTo>
                    <a:pt x="97" y="84"/>
                  </a:lnTo>
                  <a:lnTo>
                    <a:pt x="91" y="76"/>
                  </a:lnTo>
                  <a:lnTo>
                    <a:pt x="86" y="72"/>
                  </a:lnTo>
                  <a:lnTo>
                    <a:pt x="80" y="70"/>
                  </a:lnTo>
                  <a:lnTo>
                    <a:pt x="72" y="68"/>
                  </a:lnTo>
                  <a:lnTo>
                    <a:pt x="65" y="68"/>
                  </a:lnTo>
                  <a:lnTo>
                    <a:pt x="61" y="68"/>
                  </a:lnTo>
                  <a:lnTo>
                    <a:pt x="53" y="68"/>
                  </a:lnTo>
                  <a:lnTo>
                    <a:pt x="49" y="68"/>
                  </a:lnTo>
                  <a:lnTo>
                    <a:pt x="46" y="70"/>
                  </a:lnTo>
                  <a:lnTo>
                    <a:pt x="44" y="66"/>
                  </a:lnTo>
                  <a:lnTo>
                    <a:pt x="44" y="61"/>
                  </a:lnTo>
                  <a:lnTo>
                    <a:pt x="42" y="57"/>
                  </a:lnTo>
                  <a:lnTo>
                    <a:pt x="42" y="53"/>
                  </a:lnTo>
                  <a:lnTo>
                    <a:pt x="42" y="47"/>
                  </a:lnTo>
                  <a:lnTo>
                    <a:pt x="44" y="46"/>
                  </a:lnTo>
                  <a:lnTo>
                    <a:pt x="48" y="40"/>
                  </a:lnTo>
                  <a:lnTo>
                    <a:pt x="55" y="36"/>
                  </a:lnTo>
                  <a:lnTo>
                    <a:pt x="61" y="32"/>
                  </a:lnTo>
                  <a:lnTo>
                    <a:pt x="69" y="27"/>
                  </a:lnTo>
                  <a:lnTo>
                    <a:pt x="72" y="21"/>
                  </a:lnTo>
                  <a:lnTo>
                    <a:pt x="74" y="15"/>
                  </a:lnTo>
                  <a:lnTo>
                    <a:pt x="72" y="7"/>
                  </a:lnTo>
                  <a:lnTo>
                    <a:pt x="69" y="2"/>
                  </a:lnTo>
                  <a:lnTo>
                    <a:pt x="61" y="0"/>
                  </a:lnTo>
                  <a:lnTo>
                    <a:pt x="55" y="2"/>
                  </a:lnTo>
                  <a:lnTo>
                    <a:pt x="49" y="4"/>
                  </a:lnTo>
                  <a:lnTo>
                    <a:pt x="48" y="6"/>
                  </a:lnTo>
                  <a:close/>
                </a:path>
              </a:pathLst>
            </a:custGeom>
            <a:solidFill>
              <a:srgbClr val="000000"/>
            </a:solidFill>
            <a:ln w="9525">
              <a:noFill/>
              <a:round/>
              <a:headEnd/>
              <a:tailEnd/>
            </a:ln>
          </p:spPr>
          <p:txBody>
            <a:bodyPr/>
            <a:lstStyle/>
            <a:p>
              <a:endParaRPr lang="tr-TR"/>
            </a:p>
          </p:txBody>
        </p:sp>
        <p:sp>
          <p:nvSpPr>
            <p:cNvPr id="19464" name="Freeform 9"/>
            <p:cNvSpPr>
              <a:spLocks/>
            </p:cNvSpPr>
            <p:nvPr/>
          </p:nvSpPr>
          <p:spPr bwMode="auto">
            <a:xfrm>
              <a:off x="3138" y="3102"/>
              <a:ext cx="68" cy="88"/>
            </a:xfrm>
            <a:custGeom>
              <a:avLst/>
              <a:gdLst>
                <a:gd name="T0" fmla="*/ 16 w 135"/>
                <a:gd name="T1" fmla="*/ 0 h 175"/>
                <a:gd name="T2" fmla="*/ 27 w 135"/>
                <a:gd name="T3" fmla="*/ 0 h 175"/>
                <a:gd name="T4" fmla="*/ 37 w 135"/>
                <a:gd name="T5" fmla="*/ 0 h 175"/>
                <a:gd name="T6" fmla="*/ 50 w 135"/>
                <a:gd name="T7" fmla="*/ 2 h 175"/>
                <a:gd name="T8" fmla="*/ 63 w 135"/>
                <a:gd name="T9" fmla="*/ 5 h 175"/>
                <a:gd name="T10" fmla="*/ 77 w 135"/>
                <a:gd name="T11" fmla="*/ 11 h 175"/>
                <a:gd name="T12" fmla="*/ 90 w 135"/>
                <a:gd name="T13" fmla="*/ 19 h 175"/>
                <a:gd name="T14" fmla="*/ 99 w 135"/>
                <a:gd name="T15" fmla="*/ 28 h 175"/>
                <a:gd name="T16" fmla="*/ 109 w 135"/>
                <a:gd name="T17" fmla="*/ 42 h 175"/>
                <a:gd name="T18" fmla="*/ 116 w 135"/>
                <a:gd name="T19" fmla="*/ 55 h 175"/>
                <a:gd name="T20" fmla="*/ 124 w 135"/>
                <a:gd name="T21" fmla="*/ 70 h 175"/>
                <a:gd name="T22" fmla="*/ 130 w 135"/>
                <a:gd name="T23" fmla="*/ 87 h 175"/>
                <a:gd name="T24" fmla="*/ 134 w 135"/>
                <a:gd name="T25" fmla="*/ 102 h 175"/>
                <a:gd name="T26" fmla="*/ 135 w 135"/>
                <a:gd name="T27" fmla="*/ 118 h 175"/>
                <a:gd name="T28" fmla="*/ 135 w 135"/>
                <a:gd name="T29" fmla="*/ 131 h 175"/>
                <a:gd name="T30" fmla="*/ 134 w 135"/>
                <a:gd name="T31" fmla="*/ 142 h 175"/>
                <a:gd name="T32" fmla="*/ 132 w 135"/>
                <a:gd name="T33" fmla="*/ 152 h 175"/>
                <a:gd name="T34" fmla="*/ 126 w 135"/>
                <a:gd name="T35" fmla="*/ 163 h 175"/>
                <a:gd name="T36" fmla="*/ 116 w 135"/>
                <a:gd name="T37" fmla="*/ 171 h 175"/>
                <a:gd name="T38" fmla="*/ 103 w 135"/>
                <a:gd name="T39" fmla="*/ 173 h 175"/>
                <a:gd name="T40" fmla="*/ 92 w 135"/>
                <a:gd name="T41" fmla="*/ 173 h 175"/>
                <a:gd name="T42" fmla="*/ 77 w 135"/>
                <a:gd name="T43" fmla="*/ 169 h 175"/>
                <a:gd name="T44" fmla="*/ 63 w 135"/>
                <a:gd name="T45" fmla="*/ 161 h 175"/>
                <a:gd name="T46" fmla="*/ 50 w 135"/>
                <a:gd name="T47" fmla="*/ 150 h 175"/>
                <a:gd name="T48" fmla="*/ 44 w 135"/>
                <a:gd name="T49" fmla="*/ 139 h 175"/>
                <a:gd name="T50" fmla="*/ 40 w 135"/>
                <a:gd name="T51" fmla="*/ 129 h 175"/>
                <a:gd name="T52" fmla="*/ 37 w 135"/>
                <a:gd name="T53" fmla="*/ 120 h 175"/>
                <a:gd name="T54" fmla="*/ 33 w 135"/>
                <a:gd name="T55" fmla="*/ 110 h 175"/>
                <a:gd name="T56" fmla="*/ 33 w 135"/>
                <a:gd name="T57" fmla="*/ 101 h 175"/>
                <a:gd name="T58" fmla="*/ 31 w 135"/>
                <a:gd name="T59" fmla="*/ 93 h 175"/>
                <a:gd name="T60" fmla="*/ 33 w 135"/>
                <a:gd name="T61" fmla="*/ 80 h 175"/>
                <a:gd name="T62" fmla="*/ 40 w 135"/>
                <a:gd name="T63" fmla="*/ 66 h 175"/>
                <a:gd name="T64" fmla="*/ 54 w 135"/>
                <a:gd name="T65" fmla="*/ 61 h 175"/>
                <a:gd name="T66" fmla="*/ 67 w 135"/>
                <a:gd name="T67" fmla="*/ 57 h 175"/>
                <a:gd name="T68" fmla="*/ 78 w 135"/>
                <a:gd name="T69" fmla="*/ 53 h 175"/>
                <a:gd name="T70" fmla="*/ 75 w 135"/>
                <a:gd name="T71" fmla="*/ 45 h 175"/>
                <a:gd name="T72" fmla="*/ 63 w 135"/>
                <a:gd name="T73" fmla="*/ 38 h 175"/>
                <a:gd name="T74" fmla="*/ 54 w 135"/>
                <a:gd name="T75" fmla="*/ 32 h 175"/>
                <a:gd name="T76" fmla="*/ 42 w 135"/>
                <a:gd name="T77" fmla="*/ 30 h 175"/>
                <a:gd name="T78" fmla="*/ 27 w 135"/>
                <a:gd name="T79" fmla="*/ 28 h 175"/>
                <a:gd name="T80" fmla="*/ 12 w 135"/>
                <a:gd name="T81" fmla="*/ 24 h 175"/>
                <a:gd name="T82" fmla="*/ 2 w 135"/>
                <a:gd name="T83" fmla="*/ 21 h 175"/>
                <a:gd name="T84" fmla="*/ 0 w 135"/>
                <a:gd name="T85" fmla="*/ 13 h 175"/>
                <a:gd name="T86" fmla="*/ 12 w 135"/>
                <a:gd name="T87" fmla="*/ 2 h 175"/>
                <a:gd name="T88" fmla="*/ 14 w 135"/>
                <a:gd name="T89" fmla="*/ 0 h 1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75"/>
                <a:gd name="T137" fmla="*/ 135 w 135"/>
                <a:gd name="T138" fmla="*/ 175 h 17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75">
                  <a:moveTo>
                    <a:pt x="14" y="0"/>
                  </a:moveTo>
                  <a:lnTo>
                    <a:pt x="16" y="0"/>
                  </a:lnTo>
                  <a:lnTo>
                    <a:pt x="23" y="0"/>
                  </a:lnTo>
                  <a:lnTo>
                    <a:pt x="27" y="0"/>
                  </a:lnTo>
                  <a:lnTo>
                    <a:pt x="33" y="0"/>
                  </a:lnTo>
                  <a:lnTo>
                    <a:pt x="37" y="0"/>
                  </a:lnTo>
                  <a:lnTo>
                    <a:pt x="44" y="2"/>
                  </a:lnTo>
                  <a:lnTo>
                    <a:pt x="50" y="2"/>
                  </a:lnTo>
                  <a:lnTo>
                    <a:pt x="58" y="4"/>
                  </a:lnTo>
                  <a:lnTo>
                    <a:pt x="63" y="5"/>
                  </a:lnTo>
                  <a:lnTo>
                    <a:pt x="71" y="7"/>
                  </a:lnTo>
                  <a:lnTo>
                    <a:pt x="77" y="11"/>
                  </a:lnTo>
                  <a:lnTo>
                    <a:pt x="84" y="15"/>
                  </a:lnTo>
                  <a:lnTo>
                    <a:pt x="90" y="19"/>
                  </a:lnTo>
                  <a:lnTo>
                    <a:pt x="96" y="24"/>
                  </a:lnTo>
                  <a:lnTo>
                    <a:pt x="99" y="28"/>
                  </a:lnTo>
                  <a:lnTo>
                    <a:pt x="105" y="36"/>
                  </a:lnTo>
                  <a:lnTo>
                    <a:pt x="109" y="42"/>
                  </a:lnTo>
                  <a:lnTo>
                    <a:pt x="115" y="49"/>
                  </a:lnTo>
                  <a:lnTo>
                    <a:pt x="116" y="55"/>
                  </a:lnTo>
                  <a:lnTo>
                    <a:pt x="122" y="62"/>
                  </a:lnTo>
                  <a:lnTo>
                    <a:pt x="124" y="70"/>
                  </a:lnTo>
                  <a:lnTo>
                    <a:pt x="128" y="80"/>
                  </a:lnTo>
                  <a:lnTo>
                    <a:pt x="130" y="87"/>
                  </a:lnTo>
                  <a:lnTo>
                    <a:pt x="132" y="95"/>
                  </a:lnTo>
                  <a:lnTo>
                    <a:pt x="134" y="102"/>
                  </a:lnTo>
                  <a:lnTo>
                    <a:pt x="134" y="110"/>
                  </a:lnTo>
                  <a:lnTo>
                    <a:pt x="135" y="118"/>
                  </a:lnTo>
                  <a:lnTo>
                    <a:pt x="135" y="125"/>
                  </a:lnTo>
                  <a:lnTo>
                    <a:pt x="135" y="131"/>
                  </a:lnTo>
                  <a:lnTo>
                    <a:pt x="135" y="139"/>
                  </a:lnTo>
                  <a:lnTo>
                    <a:pt x="134" y="142"/>
                  </a:lnTo>
                  <a:lnTo>
                    <a:pt x="134" y="148"/>
                  </a:lnTo>
                  <a:lnTo>
                    <a:pt x="132" y="152"/>
                  </a:lnTo>
                  <a:lnTo>
                    <a:pt x="130" y="156"/>
                  </a:lnTo>
                  <a:lnTo>
                    <a:pt x="126" y="163"/>
                  </a:lnTo>
                  <a:lnTo>
                    <a:pt x="122" y="169"/>
                  </a:lnTo>
                  <a:lnTo>
                    <a:pt x="116" y="171"/>
                  </a:lnTo>
                  <a:lnTo>
                    <a:pt x="109" y="173"/>
                  </a:lnTo>
                  <a:lnTo>
                    <a:pt x="103" y="173"/>
                  </a:lnTo>
                  <a:lnTo>
                    <a:pt x="97" y="175"/>
                  </a:lnTo>
                  <a:lnTo>
                    <a:pt x="92" y="173"/>
                  </a:lnTo>
                  <a:lnTo>
                    <a:pt x="84" y="173"/>
                  </a:lnTo>
                  <a:lnTo>
                    <a:pt x="77" y="169"/>
                  </a:lnTo>
                  <a:lnTo>
                    <a:pt x="71" y="165"/>
                  </a:lnTo>
                  <a:lnTo>
                    <a:pt x="63" y="161"/>
                  </a:lnTo>
                  <a:lnTo>
                    <a:pt x="58" y="156"/>
                  </a:lnTo>
                  <a:lnTo>
                    <a:pt x="50" y="150"/>
                  </a:lnTo>
                  <a:lnTo>
                    <a:pt x="46" y="144"/>
                  </a:lnTo>
                  <a:lnTo>
                    <a:pt x="44" y="139"/>
                  </a:lnTo>
                  <a:lnTo>
                    <a:pt x="42" y="135"/>
                  </a:lnTo>
                  <a:lnTo>
                    <a:pt x="40" y="129"/>
                  </a:lnTo>
                  <a:lnTo>
                    <a:pt x="39" y="125"/>
                  </a:lnTo>
                  <a:lnTo>
                    <a:pt x="37" y="120"/>
                  </a:lnTo>
                  <a:lnTo>
                    <a:pt x="35" y="116"/>
                  </a:lnTo>
                  <a:lnTo>
                    <a:pt x="33" y="110"/>
                  </a:lnTo>
                  <a:lnTo>
                    <a:pt x="33" y="106"/>
                  </a:lnTo>
                  <a:lnTo>
                    <a:pt x="33" y="101"/>
                  </a:lnTo>
                  <a:lnTo>
                    <a:pt x="31" y="97"/>
                  </a:lnTo>
                  <a:lnTo>
                    <a:pt x="31" y="93"/>
                  </a:lnTo>
                  <a:lnTo>
                    <a:pt x="33" y="87"/>
                  </a:lnTo>
                  <a:lnTo>
                    <a:pt x="33" y="80"/>
                  </a:lnTo>
                  <a:lnTo>
                    <a:pt x="37" y="74"/>
                  </a:lnTo>
                  <a:lnTo>
                    <a:pt x="40" y="66"/>
                  </a:lnTo>
                  <a:lnTo>
                    <a:pt x="46" y="64"/>
                  </a:lnTo>
                  <a:lnTo>
                    <a:pt x="54" y="61"/>
                  </a:lnTo>
                  <a:lnTo>
                    <a:pt x="61" y="59"/>
                  </a:lnTo>
                  <a:lnTo>
                    <a:pt x="67" y="57"/>
                  </a:lnTo>
                  <a:lnTo>
                    <a:pt x="75" y="55"/>
                  </a:lnTo>
                  <a:lnTo>
                    <a:pt x="78" y="53"/>
                  </a:lnTo>
                  <a:lnTo>
                    <a:pt x="78" y="51"/>
                  </a:lnTo>
                  <a:lnTo>
                    <a:pt x="75" y="45"/>
                  </a:lnTo>
                  <a:lnTo>
                    <a:pt x="67" y="42"/>
                  </a:lnTo>
                  <a:lnTo>
                    <a:pt x="63" y="38"/>
                  </a:lnTo>
                  <a:lnTo>
                    <a:pt x="58" y="36"/>
                  </a:lnTo>
                  <a:lnTo>
                    <a:pt x="54" y="32"/>
                  </a:lnTo>
                  <a:lnTo>
                    <a:pt x="50" y="32"/>
                  </a:lnTo>
                  <a:lnTo>
                    <a:pt x="42" y="30"/>
                  </a:lnTo>
                  <a:lnTo>
                    <a:pt x="37" y="28"/>
                  </a:lnTo>
                  <a:lnTo>
                    <a:pt x="27" y="28"/>
                  </a:lnTo>
                  <a:lnTo>
                    <a:pt x="19" y="26"/>
                  </a:lnTo>
                  <a:lnTo>
                    <a:pt x="12" y="24"/>
                  </a:lnTo>
                  <a:lnTo>
                    <a:pt x="6" y="24"/>
                  </a:lnTo>
                  <a:lnTo>
                    <a:pt x="2" y="21"/>
                  </a:lnTo>
                  <a:lnTo>
                    <a:pt x="0" y="19"/>
                  </a:lnTo>
                  <a:lnTo>
                    <a:pt x="0" y="13"/>
                  </a:lnTo>
                  <a:lnTo>
                    <a:pt x="6" y="7"/>
                  </a:lnTo>
                  <a:lnTo>
                    <a:pt x="12" y="2"/>
                  </a:lnTo>
                  <a:lnTo>
                    <a:pt x="14" y="0"/>
                  </a:lnTo>
                  <a:close/>
                </a:path>
              </a:pathLst>
            </a:custGeom>
            <a:solidFill>
              <a:srgbClr val="000000"/>
            </a:solidFill>
            <a:ln w="9525">
              <a:noFill/>
              <a:round/>
              <a:headEnd/>
              <a:tailEnd/>
            </a:ln>
          </p:spPr>
          <p:txBody>
            <a:bodyPr/>
            <a:lstStyle/>
            <a:p>
              <a:endParaRPr lang="tr-TR"/>
            </a:p>
          </p:txBody>
        </p:sp>
        <p:sp>
          <p:nvSpPr>
            <p:cNvPr id="19465" name="Freeform 10"/>
            <p:cNvSpPr>
              <a:spLocks/>
            </p:cNvSpPr>
            <p:nvPr/>
          </p:nvSpPr>
          <p:spPr bwMode="auto">
            <a:xfrm>
              <a:off x="3121" y="3231"/>
              <a:ext cx="68" cy="98"/>
            </a:xfrm>
            <a:custGeom>
              <a:avLst/>
              <a:gdLst>
                <a:gd name="T0" fmla="*/ 90 w 135"/>
                <a:gd name="T1" fmla="*/ 31 h 196"/>
                <a:gd name="T2" fmla="*/ 82 w 135"/>
                <a:gd name="T3" fmla="*/ 21 h 196"/>
                <a:gd name="T4" fmla="*/ 73 w 135"/>
                <a:gd name="T5" fmla="*/ 14 h 196"/>
                <a:gd name="T6" fmla="*/ 63 w 135"/>
                <a:gd name="T7" fmla="*/ 8 h 196"/>
                <a:gd name="T8" fmla="*/ 55 w 135"/>
                <a:gd name="T9" fmla="*/ 2 h 196"/>
                <a:gd name="T10" fmla="*/ 46 w 135"/>
                <a:gd name="T11" fmla="*/ 0 h 196"/>
                <a:gd name="T12" fmla="*/ 34 w 135"/>
                <a:gd name="T13" fmla="*/ 2 h 196"/>
                <a:gd name="T14" fmla="*/ 21 w 135"/>
                <a:gd name="T15" fmla="*/ 10 h 196"/>
                <a:gd name="T16" fmla="*/ 15 w 135"/>
                <a:gd name="T17" fmla="*/ 18 h 196"/>
                <a:gd name="T18" fmla="*/ 10 w 135"/>
                <a:gd name="T19" fmla="*/ 29 h 196"/>
                <a:gd name="T20" fmla="*/ 4 w 135"/>
                <a:gd name="T21" fmla="*/ 42 h 196"/>
                <a:gd name="T22" fmla="*/ 0 w 135"/>
                <a:gd name="T23" fmla="*/ 56 h 196"/>
                <a:gd name="T24" fmla="*/ 0 w 135"/>
                <a:gd name="T25" fmla="*/ 69 h 196"/>
                <a:gd name="T26" fmla="*/ 0 w 135"/>
                <a:gd name="T27" fmla="*/ 76 h 196"/>
                <a:gd name="T28" fmla="*/ 0 w 135"/>
                <a:gd name="T29" fmla="*/ 90 h 196"/>
                <a:gd name="T30" fmla="*/ 0 w 135"/>
                <a:gd name="T31" fmla="*/ 101 h 196"/>
                <a:gd name="T32" fmla="*/ 2 w 135"/>
                <a:gd name="T33" fmla="*/ 111 h 196"/>
                <a:gd name="T34" fmla="*/ 6 w 135"/>
                <a:gd name="T35" fmla="*/ 122 h 196"/>
                <a:gd name="T36" fmla="*/ 10 w 135"/>
                <a:gd name="T37" fmla="*/ 135 h 196"/>
                <a:gd name="T38" fmla="*/ 14 w 135"/>
                <a:gd name="T39" fmla="*/ 143 h 196"/>
                <a:gd name="T40" fmla="*/ 19 w 135"/>
                <a:gd name="T41" fmla="*/ 154 h 196"/>
                <a:gd name="T42" fmla="*/ 27 w 135"/>
                <a:gd name="T43" fmla="*/ 168 h 196"/>
                <a:gd name="T44" fmla="*/ 36 w 135"/>
                <a:gd name="T45" fmla="*/ 179 h 196"/>
                <a:gd name="T46" fmla="*/ 48 w 135"/>
                <a:gd name="T47" fmla="*/ 189 h 196"/>
                <a:gd name="T48" fmla="*/ 57 w 135"/>
                <a:gd name="T49" fmla="*/ 194 h 196"/>
                <a:gd name="T50" fmla="*/ 71 w 135"/>
                <a:gd name="T51" fmla="*/ 194 h 196"/>
                <a:gd name="T52" fmla="*/ 82 w 135"/>
                <a:gd name="T53" fmla="*/ 194 h 196"/>
                <a:gd name="T54" fmla="*/ 92 w 135"/>
                <a:gd name="T55" fmla="*/ 191 h 196"/>
                <a:gd name="T56" fmla="*/ 103 w 135"/>
                <a:gd name="T57" fmla="*/ 183 h 196"/>
                <a:gd name="T58" fmla="*/ 112 w 135"/>
                <a:gd name="T59" fmla="*/ 175 h 196"/>
                <a:gd name="T60" fmla="*/ 120 w 135"/>
                <a:gd name="T61" fmla="*/ 168 h 196"/>
                <a:gd name="T62" fmla="*/ 126 w 135"/>
                <a:gd name="T63" fmla="*/ 158 h 196"/>
                <a:gd name="T64" fmla="*/ 131 w 135"/>
                <a:gd name="T65" fmla="*/ 149 h 196"/>
                <a:gd name="T66" fmla="*/ 133 w 135"/>
                <a:gd name="T67" fmla="*/ 141 h 196"/>
                <a:gd name="T68" fmla="*/ 135 w 135"/>
                <a:gd name="T69" fmla="*/ 132 h 196"/>
                <a:gd name="T70" fmla="*/ 133 w 135"/>
                <a:gd name="T71" fmla="*/ 122 h 196"/>
                <a:gd name="T72" fmla="*/ 133 w 135"/>
                <a:gd name="T73" fmla="*/ 115 h 196"/>
                <a:gd name="T74" fmla="*/ 130 w 135"/>
                <a:gd name="T75" fmla="*/ 105 h 196"/>
                <a:gd name="T76" fmla="*/ 126 w 135"/>
                <a:gd name="T77" fmla="*/ 97 h 196"/>
                <a:gd name="T78" fmla="*/ 122 w 135"/>
                <a:gd name="T79" fmla="*/ 88 h 196"/>
                <a:gd name="T80" fmla="*/ 118 w 135"/>
                <a:gd name="T81" fmla="*/ 78 h 196"/>
                <a:gd name="T82" fmla="*/ 112 w 135"/>
                <a:gd name="T83" fmla="*/ 69 h 196"/>
                <a:gd name="T84" fmla="*/ 109 w 135"/>
                <a:gd name="T85" fmla="*/ 61 h 196"/>
                <a:gd name="T86" fmla="*/ 103 w 135"/>
                <a:gd name="T87" fmla="*/ 52 h 196"/>
                <a:gd name="T88" fmla="*/ 95 w 135"/>
                <a:gd name="T89" fmla="*/ 40 h 196"/>
                <a:gd name="T90" fmla="*/ 92 w 135"/>
                <a:gd name="T91" fmla="*/ 33 h 196"/>
                <a:gd name="T92" fmla="*/ 92 w 135"/>
                <a:gd name="T93" fmla="*/ 33 h 19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35"/>
                <a:gd name="T142" fmla="*/ 0 h 196"/>
                <a:gd name="T143" fmla="*/ 135 w 135"/>
                <a:gd name="T144" fmla="*/ 196 h 19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35" h="196">
                  <a:moveTo>
                    <a:pt x="92" y="33"/>
                  </a:moveTo>
                  <a:lnTo>
                    <a:pt x="90" y="31"/>
                  </a:lnTo>
                  <a:lnTo>
                    <a:pt x="88" y="27"/>
                  </a:lnTo>
                  <a:lnTo>
                    <a:pt x="82" y="21"/>
                  </a:lnTo>
                  <a:lnTo>
                    <a:pt x="76" y="16"/>
                  </a:lnTo>
                  <a:lnTo>
                    <a:pt x="73" y="14"/>
                  </a:lnTo>
                  <a:lnTo>
                    <a:pt x="69" y="10"/>
                  </a:lnTo>
                  <a:lnTo>
                    <a:pt x="63" y="8"/>
                  </a:lnTo>
                  <a:lnTo>
                    <a:pt x="59" y="4"/>
                  </a:lnTo>
                  <a:lnTo>
                    <a:pt x="55" y="2"/>
                  </a:lnTo>
                  <a:lnTo>
                    <a:pt x="52" y="2"/>
                  </a:lnTo>
                  <a:lnTo>
                    <a:pt x="46" y="0"/>
                  </a:lnTo>
                  <a:lnTo>
                    <a:pt x="42" y="2"/>
                  </a:lnTo>
                  <a:lnTo>
                    <a:pt x="34" y="2"/>
                  </a:lnTo>
                  <a:lnTo>
                    <a:pt x="27" y="8"/>
                  </a:lnTo>
                  <a:lnTo>
                    <a:pt x="21" y="10"/>
                  </a:lnTo>
                  <a:lnTo>
                    <a:pt x="19" y="14"/>
                  </a:lnTo>
                  <a:lnTo>
                    <a:pt x="15" y="18"/>
                  </a:lnTo>
                  <a:lnTo>
                    <a:pt x="12" y="23"/>
                  </a:lnTo>
                  <a:lnTo>
                    <a:pt x="10" y="29"/>
                  </a:lnTo>
                  <a:lnTo>
                    <a:pt x="6" y="35"/>
                  </a:lnTo>
                  <a:lnTo>
                    <a:pt x="4" y="42"/>
                  </a:lnTo>
                  <a:lnTo>
                    <a:pt x="2" y="48"/>
                  </a:lnTo>
                  <a:lnTo>
                    <a:pt x="0" y="56"/>
                  </a:lnTo>
                  <a:lnTo>
                    <a:pt x="0" y="65"/>
                  </a:lnTo>
                  <a:lnTo>
                    <a:pt x="0" y="69"/>
                  </a:lnTo>
                  <a:lnTo>
                    <a:pt x="0" y="73"/>
                  </a:lnTo>
                  <a:lnTo>
                    <a:pt x="0" y="76"/>
                  </a:lnTo>
                  <a:lnTo>
                    <a:pt x="0" y="82"/>
                  </a:lnTo>
                  <a:lnTo>
                    <a:pt x="0" y="90"/>
                  </a:lnTo>
                  <a:lnTo>
                    <a:pt x="0" y="97"/>
                  </a:lnTo>
                  <a:lnTo>
                    <a:pt x="0" y="101"/>
                  </a:lnTo>
                  <a:lnTo>
                    <a:pt x="2" y="105"/>
                  </a:lnTo>
                  <a:lnTo>
                    <a:pt x="2" y="111"/>
                  </a:lnTo>
                  <a:lnTo>
                    <a:pt x="4" y="115"/>
                  </a:lnTo>
                  <a:lnTo>
                    <a:pt x="6" y="122"/>
                  </a:lnTo>
                  <a:lnTo>
                    <a:pt x="8" y="132"/>
                  </a:lnTo>
                  <a:lnTo>
                    <a:pt x="10" y="135"/>
                  </a:lnTo>
                  <a:lnTo>
                    <a:pt x="12" y="139"/>
                  </a:lnTo>
                  <a:lnTo>
                    <a:pt x="14" y="143"/>
                  </a:lnTo>
                  <a:lnTo>
                    <a:pt x="15" y="149"/>
                  </a:lnTo>
                  <a:lnTo>
                    <a:pt x="19" y="154"/>
                  </a:lnTo>
                  <a:lnTo>
                    <a:pt x="23" y="162"/>
                  </a:lnTo>
                  <a:lnTo>
                    <a:pt x="27" y="168"/>
                  </a:lnTo>
                  <a:lnTo>
                    <a:pt x="33" y="175"/>
                  </a:lnTo>
                  <a:lnTo>
                    <a:pt x="36" y="179"/>
                  </a:lnTo>
                  <a:lnTo>
                    <a:pt x="42" y="185"/>
                  </a:lnTo>
                  <a:lnTo>
                    <a:pt x="48" y="189"/>
                  </a:lnTo>
                  <a:lnTo>
                    <a:pt x="53" y="192"/>
                  </a:lnTo>
                  <a:lnTo>
                    <a:pt x="57" y="194"/>
                  </a:lnTo>
                  <a:lnTo>
                    <a:pt x="65" y="194"/>
                  </a:lnTo>
                  <a:lnTo>
                    <a:pt x="71" y="194"/>
                  </a:lnTo>
                  <a:lnTo>
                    <a:pt x="76" y="196"/>
                  </a:lnTo>
                  <a:lnTo>
                    <a:pt x="82" y="194"/>
                  </a:lnTo>
                  <a:lnTo>
                    <a:pt x="88" y="192"/>
                  </a:lnTo>
                  <a:lnTo>
                    <a:pt x="92" y="191"/>
                  </a:lnTo>
                  <a:lnTo>
                    <a:pt x="99" y="187"/>
                  </a:lnTo>
                  <a:lnTo>
                    <a:pt x="103" y="183"/>
                  </a:lnTo>
                  <a:lnTo>
                    <a:pt x="109" y="179"/>
                  </a:lnTo>
                  <a:lnTo>
                    <a:pt x="112" y="175"/>
                  </a:lnTo>
                  <a:lnTo>
                    <a:pt x="118" y="172"/>
                  </a:lnTo>
                  <a:lnTo>
                    <a:pt x="120" y="168"/>
                  </a:lnTo>
                  <a:lnTo>
                    <a:pt x="124" y="162"/>
                  </a:lnTo>
                  <a:lnTo>
                    <a:pt x="126" y="158"/>
                  </a:lnTo>
                  <a:lnTo>
                    <a:pt x="130" y="154"/>
                  </a:lnTo>
                  <a:lnTo>
                    <a:pt x="131" y="149"/>
                  </a:lnTo>
                  <a:lnTo>
                    <a:pt x="133" y="145"/>
                  </a:lnTo>
                  <a:lnTo>
                    <a:pt x="133" y="141"/>
                  </a:lnTo>
                  <a:lnTo>
                    <a:pt x="135" y="135"/>
                  </a:lnTo>
                  <a:lnTo>
                    <a:pt x="135" y="132"/>
                  </a:lnTo>
                  <a:lnTo>
                    <a:pt x="135" y="128"/>
                  </a:lnTo>
                  <a:lnTo>
                    <a:pt x="133" y="122"/>
                  </a:lnTo>
                  <a:lnTo>
                    <a:pt x="133" y="118"/>
                  </a:lnTo>
                  <a:lnTo>
                    <a:pt x="133" y="115"/>
                  </a:lnTo>
                  <a:lnTo>
                    <a:pt x="131" y="111"/>
                  </a:lnTo>
                  <a:lnTo>
                    <a:pt x="130" y="105"/>
                  </a:lnTo>
                  <a:lnTo>
                    <a:pt x="130" y="101"/>
                  </a:lnTo>
                  <a:lnTo>
                    <a:pt x="126" y="97"/>
                  </a:lnTo>
                  <a:lnTo>
                    <a:pt x="126" y="92"/>
                  </a:lnTo>
                  <a:lnTo>
                    <a:pt x="122" y="88"/>
                  </a:lnTo>
                  <a:lnTo>
                    <a:pt x="122" y="84"/>
                  </a:lnTo>
                  <a:lnTo>
                    <a:pt x="118" y="78"/>
                  </a:lnTo>
                  <a:lnTo>
                    <a:pt x="116" y="75"/>
                  </a:lnTo>
                  <a:lnTo>
                    <a:pt x="112" y="69"/>
                  </a:lnTo>
                  <a:lnTo>
                    <a:pt x="111" y="65"/>
                  </a:lnTo>
                  <a:lnTo>
                    <a:pt x="109" y="61"/>
                  </a:lnTo>
                  <a:lnTo>
                    <a:pt x="105" y="56"/>
                  </a:lnTo>
                  <a:lnTo>
                    <a:pt x="103" y="52"/>
                  </a:lnTo>
                  <a:lnTo>
                    <a:pt x="101" y="48"/>
                  </a:lnTo>
                  <a:lnTo>
                    <a:pt x="95" y="40"/>
                  </a:lnTo>
                  <a:lnTo>
                    <a:pt x="93" y="37"/>
                  </a:lnTo>
                  <a:lnTo>
                    <a:pt x="92" y="33"/>
                  </a:lnTo>
                  <a:close/>
                </a:path>
              </a:pathLst>
            </a:custGeom>
            <a:solidFill>
              <a:srgbClr val="000000"/>
            </a:solidFill>
            <a:ln w="9525">
              <a:noFill/>
              <a:round/>
              <a:headEnd/>
              <a:tailEnd/>
            </a:ln>
          </p:spPr>
          <p:txBody>
            <a:bodyPr/>
            <a:lstStyle/>
            <a:p>
              <a:endParaRPr lang="tr-T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250825" y="981075"/>
            <a:ext cx="7561263" cy="2290763"/>
          </a:xfrm>
        </p:spPr>
        <p:txBody>
          <a:bodyPr/>
          <a:lstStyle/>
          <a:p>
            <a:pPr eaLnBrk="1" hangingPunct="1">
              <a:lnSpc>
                <a:spcPct val="90000"/>
              </a:lnSpc>
              <a:buFontTx/>
              <a:buNone/>
            </a:pPr>
            <a:r>
              <a:rPr lang="tr-TR" b="1" dirty="0" smtClean="0">
                <a:solidFill>
                  <a:schemeClr val="folHlink"/>
                </a:solidFill>
                <a:latin typeface="Arial" charset="0"/>
              </a:rPr>
              <a:t>			</a:t>
            </a:r>
            <a:r>
              <a:rPr lang="en-US" sz="4000" b="1" dirty="0" err="1" smtClean="0">
                <a:solidFill>
                  <a:schemeClr val="folHlink"/>
                </a:solidFill>
                <a:latin typeface="Arial" charset="0"/>
              </a:rPr>
              <a:t>Kaygı</a:t>
            </a:r>
            <a:r>
              <a:rPr lang="en-US" sz="4000" b="1" dirty="0" smtClean="0">
                <a:solidFill>
                  <a:schemeClr val="folHlink"/>
                </a:solidFill>
                <a:latin typeface="Arial" charset="0"/>
              </a:rPr>
              <a:t> </a:t>
            </a:r>
            <a:r>
              <a:rPr lang="en-US" sz="4000" b="1" dirty="0" err="1" smtClean="0">
                <a:solidFill>
                  <a:schemeClr val="folHlink"/>
                </a:solidFill>
                <a:latin typeface="Arial" charset="0"/>
              </a:rPr>
              <a:t>Nedir</a:t>
            </a:r>
            <a:r>
              <a:rPr lang="en-US" sz="4000" b="1" dirty="0" smtClean="0">
                <a:solidFill>
                  <a:schemeClr val="folHlink"/>
                </a:solidFill>
                <a:latin typeface="Arial" charset="0"/>
              </a:rPr>
              <a:t>?</a:t>
            </a:r>
            <a:r>
              <a:rPr lang="en-US" sz="4000" dirty="0" smtClean="0">
                <a:latin typeface="Arial" charset="0"/>
              </a:rPr>
              <a:t> </a:t>
            </a:r>
            <a:br>
              <a:rPr lang="en-US" sz="4000" dirty="0" smtClean="0">
                <a:latin typeface="Arial" charset="0"/>
              </a:rPr>
            </a:br>
            <a:r>
              <a:rPr lang="tr-TR" sz="4000" dirty="0" smtClean="0">
                <a:latin typeface="Arial" charset="0"/>
              </a:rPr>
              <a:t>H</a:t>
            </a:r>
            <a:r>
              <a:rPr lang="en-US" sz="4000" dirty="0" err="1" smtClean="0">
                <a:latin typeface="Arial" charset="0"/>
                <a:cs typeface="Arial" charset="0"/>
              </a:rPr>
              <a:t>erhangi</a:t>
            </a:r>
            <a:r>
              <a:rPr lang="en-US" sz="4000" dirty="0" smtClean="0">
                <a:latin typeface="Arial" charset="0"/>
                <a:cs typeface="Arial" charset="0"/>
              </a:rPr>
              <a:t> </a:t>
            </a:r>
            <a:r>
              <a:rPr lang="en-US" sz="4000" dirty="0" err="1" smtClean="0">
                <a:latin typeface="Arial" charset="0"/>
                <a:cs typeface="Arial" charset="0"/>
              </a:rPr>
              <a:t>bir</a:t>
            </a:r>
            <a:r>
              <a:rPr lang="en-US" sz="4000" dirty="0" smtClean="0">
                <a:latin typeface="Arial" charset="0"/>
                <a:cs typeface="Arial" charset="0"/>
              </a:rPr>
              <a:t> </a:t>
            </a:r>
            <a:r>
              <a:rPr lang="en-US" sz="4000" dirty="0" err="1" smtClean="0">
                <a:latin typeface="Arial" charset="0"/>
                <a:cs typeface="Arial" charset="0"/>
              </a:rPr>
              <a:t>stresli</a:t>
            </a:r>
            <a:r>
              <a:rPr lang="en-US" sz="4000" dirty="0" smtClean="0">
                <a:latin typeface="Arial" charset="0"/>
                <a:cs typeface="Arial" charset="0"/>
              </a:rPr>
              <a:t> </a:t>
            </a:r>
            <a:r>
              <a:rPr lang="en-US" sz="4000" dirty="0" err="1" smtClean="0">
                <a:latin typeface="Arial" charset="0"/>
                <a:cs typeface="Arial" charset="0"/>
              </a:rPr>
              <a:t>durumda</a:t>
            </a:r>
            <a:r>
              <a:rPr lang="en-US" sz="4000" dirty="0" smtClean="0">
                <a:latin typeface="Arial" charset="0"/>
                <a:cs typeface="Arial" charset="0"/>
              </a:rPr>
              <a:t> </a:t>
            </a:r>
            <a:r>
              <a:rPr lang="en-US" sz="4000" dirty="0" err="1" smtClean="0">
                <a:latin typeface="Arial" charset="0"/>
                <a:cs typeface="Arial" charset="0"/>
              </a:rPr>
              <a:t>yaşanan</a:t>
            </a:r>
            <a:r>
              <a:rPr lang="en-US" sz="4000" dirty="0" smtClean="0">
                <a:latin typeface="Arial" charset="0"/>
                <a:cs typeface="Arial" charset="0"/>
              </a:rPr>
              <a:t> </a:t>
            </a:r>
            <a:r>
              <a:rPr lang="en-US" sz="4000" dirty="0" err="1" smtClean="0">
                <a:latin typeface="Arial" charset="0"/>
                <a:cs typeface="Arial" charset="0"/>
              </a:rPr>
              <a:t>doğal</a:t>
            </a:r>
            <a:r>
              <a:rPr lang="en-US" sz="4000" dirty="0" smtClean="0">
                <a:latin typeface="Arial" charset="0"/>
                <a:cs typeface="Arial" charset="0"/>
              </a:rPr>
              <a:t> </a:t>
            </a:r>
            <a:r>
              <a:rPr lang="en-US" sz="4000" dirty="0" err="1" smtClean="0">
                <a:latin typeface="Arial" charset="0"/>
                <a:cs typeface="Arial" charset="0"/>
              </a:rPr>
              <a:t>bir</a:t>
            </a:r>
            <a:r>
              <a:rPr lang="en-US" sz="4000" dirty="0" smtClean="0">
                <a:latin typeface="Arial" charset="0"/>
                <a:cs typeface="Arial" charset="0"/>
              </a:rPr>
              <a:t> </a:t>
            </a:r>
            <a:r>
              <a:rPr lang="en-US" sz="4000" dirty="0" err="1" smtClean="0">
                <a:latin typeface="Arial" charset="0"/>
                <a:cs typeface="Arial" charset="0"/>
              </a:rPr>
              <a:t>duygudur</a:t>
            </a:r>
            <a:r>
              <a:rPr lang="en-US" sz="4000" dirty="0" smtClean="0">
                <a:latin typeface="Arial" charset="0"/>
                <a:cs typeface="Arial" charset="0"/>
              </a:rPr>
              <a:t> </a:t>
            </a:r>
            <a:r>
              <a:rPr lang="en-US" sz="4000" dirty="0" err="1" smtClean="0">
                <a:latin typeface="Arial" charset="0"/>
                <a:cs typeface="Arial" charset="0"/>
              </a:rPr>
              <a:t>ve</a:t>
            </a:r>
            <a:r>
              <a:rPr lang="en-US" sz="4000" dirty="0" smtClean="0">
                <a:latin typeface="Arial" charset="0"/>
                <a:cs typeface="Arial" charset="0"/>
              </a:rPr>
              <a:t> </a:t>
            </a:r>
            <a:r>
              <a:rPr lang="en-US" sz="4000" dirty="0" err="1" smtClean="0">
                <a:latin typeface="Arial" charset="0"/>
                <a:cs typeface="Arial" charset="0"/>
              </a:rPr>
              <a:t>yaşamın</a:t>
            </a:r>
            <a:r>
              <a:rPr lang="en-US" sz="4000" dirty="0" smtClean="0">
                <a:latin typeface="Arial" charset="0"/>
                <a:cs typeface="Arial" charset="0"/>
              </a:rPr>
              <a:t> </a:t>
            </a:r>
            <a:r>
              <a:rPr lang="en-US" sz="4000" dirty="0" err="1" smtClean="0">
                <a:latin typeface="Arial" charset="0"/>
                <a:cs typeface="Arial" charset="0"/>
              </a:rPr>
              <a:t>doğal</a:t>
            </a:r>
            <a:r>
              <a:rPr lang="en-US" sz="4000" dirty="0" smtClean="0">
                <a:latin typeface="Arial" charset="0"/>
                <a:cs typeface="Arial" charset="0"/>
              </a:rPr>
              <a:t> </a:t>
            </a:r>
            <a:r>
              <a:rPr lang="en-US" sz="4000" dirty="0" err="1" smtClean="0">
                <a:latin typeface="Arial" charset="0"/>
                <a:cs typeface="Arial" charset="0"/>
              </a:rPr>
              <a:t>bir</a:t>
            </a:r>
            <a:r>
              <a:rPr lang="en-US" sz="4000" dirty="0" smtClean="0">
                <a:latin typeface="Arial" charset="0"/>
                <a:cs typeface="Arial" charset="0"/>
              </a:rPr>
              <a:t> </a:t>
            </a:r>
            <a:r>
              <a:rPr lang="en-US" sz="4000" dirty="0" err="1" smtClean="0">
                <a:latin typeface="Arial" charset="0"/>
                <a:cs typeface="Arial" charset="0"/>
              </a:rPr>
              <a:t>parçasıdır</a:t>
            </a:r>
            <a:r>
              <a:rPr lang="tr-TR" sz="4000" dirty="0" smtClean="0">
                <a:latin typeface="Arial" charset="0"/>
              </a:rPr>
              <a:t>.</a:t>
            </a:r>
          </a:p>
        </p:txBody>
      </p:sp>
      <p:pic>
        <p:nvPicPr>
          <p:cNvPr id="2" name="Resim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076056" y="2564904"/>
            <a:ext cx="3880882" cy="417646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lstStyle/>
          <a:p>
            <a:endParaRPr lang="tr-TR" altLang="tr-TR" smtClean="0"/>
          </a:p>
        </p:txBody>
      </p:sp>
      <p:pic>
        <p:nvPicPr>
          <p:cNvPr id="14339" name="İçerik Yer Tutucusu 3"/>
          <p:cNvPicPr>
            <a:picLocks noGrp="1"/>
          </p:cNvPicPr>
          <p:nvPr>
            <p:ph idx="1"/>
          </p:nvPr>
        </p:nvPicPr>
        <p:blipFill rotWithShape="1">
          <a:blip r:embed="rId2">
            <a:extLst>
              <a:ext uri="{28A0092B-C50C-407E-A947-70E740481C1C}">
                <a14:useLocalDpi xmlns:a14="http://schemas.microsoft.com/office/drawing/2010/main" xmlns="" val="0"/>
              </a:ext>
            </a:extLst>
          </a:blip>
          <a:srcRect l="5177" t="8874" r="6871" b="11801"/>
          <a:stretch/>
        </p:blipFill>
        <p:spPr>
          <a:xfrm>
            <a:off x="1187624" y="980728"/>
            <a:ext cx="6768752" cy="4896544"/>
          </a:xfrm>
        </p:spPr>
      </p:pic>
    </p:spTree>
    <p:extLst>
      <p:ext uri="{BB962C8B-B14F-4D97-AF65-F5344CB8AC3E}">
        <p14:creationId xmlns:p14="http://schemas.microsoft.com/office/powerpoint/2010/main" xmlns="" val="2221409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altLang="tr-TR" smtClean="0"/>
              <a:t>SINAV KAYGISININ BELİRTİLERİ</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endParaRPr lang="tr-TR" altLang="tr-TR" smtClean="0"/>
          </a:p>
          <a:p>
            <a:pPr eaLnBrk="1" hangingPunct="1">
              <a:buFont typeface="Wingdings" pitchFamily="2" charset="2"/>
              <a:buNone/>
            </a:pPr>
            <a:endParaRPr lang="tr-TR" altLang="tr-TR" smtClean="0"/>
          </a:p>
        </p:txBody>
      </p:sp>
      <p:pic>
        <p:nvPicPr>
          <p:cNvPr id="18436" name="Picture 4" descr="image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1550" y="2060575"/>
            <a:ext cx="2160588" cy="3671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7" name="AutoShape 7"/>
          <p:cNvSpPr>
            <a:spLocks noChangeArrowheads="1"/>
          </p:cNvSpPr>
          <p:nvPr/>
        </p:nvSpPr>
        <p:spPr bwMode="auto">
          <a:xfrm>
            <a:off x="2916238" y="1916113"/>
            <a:ext cx="4608512" cy="865187"/>
          </a:xfrm>
          <a:prstGeom prst="wedgeRoundRectCallout">
            <a:avLst>
              <a:gd name="adj1" fmla="val -46417"/>
              <a:gd name="adj2" fmla="val 96972"/>
              <a:gd name="adj3" fmla="val 16667"/>
            </a:avLst>
          </a:prstGeom>
          <a:solidFill>
            <a:srgbClr val="CC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a:t>Yapamayacağım…. Başarısız olacağım…. Kötü not alacağım…</a:t>
            </a:r>
          </a:p>
        </p:txBody>
      </p:sp>
      <p:sp>
        <p:nvSpPr>
          <p:cNvPr id="18438" name="Text Box 8"/>
          <p:cNvSpPr txBox="1">
            <a:spLocks noChangeArrowheads="1"/>
          </p:cNvSpPr>
          <p:nvPr/>
        </p:nvSpPr>
        <p:spPr bwMode="auto">
          <a:xfrm>
            <a:off x="3563938" y="3933825"/>
            <a:ext cx="4608512" cy="3155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t>1- Felaket yorumları içeren düşünceler, unutkanlık, dikkati toplayamama, konuları hatırlamakta güçlük gibi </a:t>
            </a:r>
            <a:r>
              <a:rPr lang="tr-TR" altLang="tr-TR" sz="2400" b="1" u="sng">
                <a:solidFill>
                  <a:srgbClr val="90200A"/>
                </a:solidFill>
              </a:rPr>
              <a:t>zihinsel belirtiler.</a:t>
            </a:r>
          </a:p>
          <a:p>
            <a:pPr eaLnBrk="1" hangingPunct="1">
              <a:spcBef>
                <a:spcPct val="50000"/>
              </a:spcBef>
            </a:pPr>
            <a:endParaRPr lang="tr-TR" altLang="tr-TR" u="sng">
              <a:solidFill>
                <a:srgbClr val="90200A"/>
              </a:solidFill>
            </a:endParaRPr>
          </a:p>
          <a:p>
            <a:pPr eaLnBrk="1" hangingPunct="1">
              <a:spcBef>
                <a:spcPct val="50000"/>
              </a:spcBef>
            </a:pPr>
            <a:endParaRPr lang="tr-TR" altLang="tr-TR"/>
          </a:p>
          <a:p>
            <a:pPr eaLnBrk="1" hangingPunct="1">
              <a:spcBef>
                <a:spcPct val="50000"/>
              </a:spcBef>
            </a:pPr>
            <a:endParaRPr lang="tr-TR" altLang="tr-TR"/>
          </a:p>
        </p:txBody>
      </p:sp>
    </p:spTree>
    <p:extLst>
      <p:ext uri="{BB962C8B-B14F-4D97-AF65-F5344CB8AC3E}">
        <p14:creationId xmlns:p14="http://schemas.microsoft.com/office/powerpoint/2010/main" xmlns="" val="2518017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altLang="tr-TR" smtClean="0"/>
              <a:t>                                                                  </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tr-TR" altLang="tr-TR" smtClean="0"/>
              <a:t>                                                                              </a:t>
            </a:r>
          </a:p>
        </p:txBody>
      </p:sp>
      <p:pic>
        <p:nvPicPr>
          <p:cNvPr id="19460" name="Picture 4" descr="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03800" y="2852738"/>
            <a:ext cx="2017713" cy="2808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1" name="Text Box 5"/>
          <p:cNvSpPr txBox="1">
            <a:spLocks noChangeArrowheads="1"/>
          </p:cNvSpPr>
          <p:nvPr/>
        </p:nvSpPr>
        <p:spPr bwMode="auto">
          <a:xfrm>
            <a:off x="684213" y="2205038"/>
            <a:ext cx="4032250" cy="2830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400" b="1"/>
              <a:t>2- Gerginlik, sinirlilik, karamsarlık  korku hali, panik, kontrolü yitirme hissi, güvensizlik, çaresizlik ve heyecan gibi </a:t>
            </a:r>
            <a:r>
              <a:rPr lang="tr-TR" altLang="tr-TR" sz="2400" b="1" u="sng">
                <a:solidFill>
                  <a:srgbClr val="90200A"/>
                </a:solidFill>
              </a:rPr>
              <a:t>duygusal belirtiler.</a:t>
            </a:r>
            <a:r>
              <a:rPr lang="tr-TR" altLang="tr-TR" sz="2400" b="1"/>
              <a:t> </a:t>
            </a:r>
          </a:p>
          <a:p>
            <a:pPr eaLnBrk="1" hangingPunct="1">
              <a:spcBef>
                <a:spcPct val="50000"/>
              </a:spcBef>
            </a:pPr>
            <a:endParaRPr lang="tr-TR" altLang="tr-TR" sz="2400" b="1"/>
          </a:p>
        </p:txBody>
      </p:sp>
      <p:sp>
        <p:nvSpPr>
          <p:cNvPr id="19462" name="AutoShape 6"/>
          <p:cNvSpPr>
            <a:spLocks noChangeArrowheads="1"/>
          </p:cNvSpPr>
          <p:nvPr/>
        </p:nvSpPr>
        <p:spPr bwMode="auto">
          <a:xfrm rot="1654887">
            <a:off x="6156325" y="1268413"/>
            <a:ext cx="2263775" cy="2089150"/>
          </a:xfrm>
          <a:prstGeom prst="cloudCallout">
            <a:avLst>
              <a:gd name="adj1" fmla="val -30870"/>
              <a:gd name="adj2" fmla="val 62074"/>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tr-TR" altLang="tr-TR"/>
          </a:p>
        </p:txBody>
      </p:sp>
      <p:sp>
        <p:nvSpPr>
          <p:cNvPr id="19463" name="Text Box 7"/>
          <p:cNvSpPr txBox="1">
            <a:spLocks noChangeArrowheads="1"/>
          </p:cNvSpPr>
          <p:nvPr/>
        </p:nvSpPr>
        <p:spPr bwMode="auto">
          <a:xfrm>
            <a:off x="6588125" y="1700213"/>
            <a:ext cx="1366838"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000" b="1"/>
              <a:t>Sınavım var … asabiyim.</a:t>
            </a:r>
          </a:p>
        </p:txBody>
      </p:sp>
    </p:spTree>
    <p:extLst>
      <p:ext uri="{BB962C8B-B14F-4D97-AF65-F5344CB8AC3E}">
        <p14:creationId xmlns:p14="http://schemas.microsoft.com/office/powerpoint/2010/main" xmlns="" val="2707706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tr-TR" altLang="tr-TR" dirty="0" smtClean="0"/>
          </a:p>
        </p:txBody>
      </p:sp>
      <p:sp>
        <p:nvSpPr>
          <p:cNvPr id="20483" name="Rectangle 3"/>
          <p:cNvSpPr>
            <a:spLocks noGrp="1" noChangeArrowheads="1"/>
          </p:cNvSpPr>
          <p:nvPr>
            <p:ph type="body" idx="1"/>
          </p:nvPr>
        </p:nvSpPr>
        <p:spPr/>
        <p:txBody>
          <a:bodyPr/>
          <a:lstStyle/>
          <a:p>
            <a:pPr eaLnBrk="1" hangingPunct="1">
              <a:buFont typeface="Wingdings" pitchFamily="2" charset="2"/>
              <a:buNone/>
            </a:pPr>
            <a:r>
              <a:rPr lang="tr-TR" altLang="tr-TR" smtClean="0"/>
              <a:t>                                                   </a:t>
            </a:r>
          </a:p>
        </p:txBody>
      </p:sp>
      <p:sp>
        <p:nvSpPr>
          <p:cNvPr id="20484" name="AutoShape 5"/>
          <p:cNvSpPr>
            <a:spLocks noChangeArrowheads="1"/>
          </p:cNvSpPr>
          <p:nvPr/>
        </p:nvSpPr>
        <p:spPr bwMode="auto">
          <a:xfrm>
            <a:off x="1979613" y="1773238"/>
            <a:ext cx="3240087" cy="1295400"/>
          </a:xfrm>
          <a:prstGeom prst="wedgeEllipseCallout">
            <a:avLst>
              <a:gd name="adj1" fmla="val -43338"/>
              <a:gd name="adj2" fmla="val 688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a:t>DERS ÇALIŞMAK İSTEMİYORUM…..</a:t>
            </a:r>
          </a:p>
        </p:txBody>
      </p:sp>
      <p:pic>
        <p:nvPicPr>
          <p:cNvPr id="20485" name="Picture 6" descr="images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7088" y="2924175"/>
            <a:ext cx="1289050" cy="2881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Text Box 7"/>
          <p:cNvSpPr txBox="1">
            <a:spLocks noChangeArrowheads="1"/>
          </p:cNvSpPr>
          <p:nvPr/>
        </p:nvSpPr>
        <p:spPr bwMode="auto">
          <a:xfrm>
            <a:off x="3779838" y="3141663"/>
            <a:ext cx="4824412" cy="2473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2600" b="1" dirty="0"/>
              <a:t>3- Kaçma (ders çalışmayı bırakma, sınavı yarıda bırakma) kaçınma (ders çalışmayı erteleme, sınava girmeme..)….. gibi </a:t>
            </a:r>
            <a:r>
              <a:rPr lang="tr-TR" altLang="tr-TR" sz="2600" b="1" u="sng" dirty="0">
                <a:solidFill>
                  <a:srgbClr val="90200A"/>
                </a:solidFill>
              </a:rPr>
              <a:t>davranışsal belirtiler.</a:t>
            </a:r>
          </a:p>
        </p:txBody>
      </p:sp>
    </p:spTree>
    <p:extLst>
      <p:ext uri="{BB962C8B-B14F-4D97-AF65-F5344CB8AC3E}">
        <p14:creationId xmlns:p14="http://schemas.microsoft.com/office/powerpoint/2010/main" xmlns="" val="2450617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642938" y="500063"/>
            <a:ext cx="8001000" cy="5293757"/>
          </a:xfrm>
          <a:prstGeom prst="rect">
            <a:avLst/>
          </a:prstGeom>
          <a:noFill/>
        </p:spPr>
        <p:txBody>
          <a:bodyPr>
            <a:spAutoFit/>
          </a:bodyPr>
          <a:lstStyle/>
          <a:p>
            <a:pPr fontAlgn="auto">
              <a:spcBef>
                <a:spcPts val="0"/>
              </a:spcBef>
              <a:spcAft>
                <a:spcPts val="0"/>
              </a:spcAft>
              <a:defRPr/>
            </a:pPr>
            <a:r>
              <a:rPr lang="tr-TR" dirty="0" smtClean="0">
                <a:latin typeface="Comic Sans MS" pitchFamily="66" charset="0"/>
              </a:rPr>
              <a:t>4.</a:t>
            </a:r>
            <a:endParaRPr lang="tr-TR" dirty="0">
              <a:latin typeface="Comic Sans MS" pitchFamily="66" charset="0"/>
            </a:endParaRPr>
          </a:p>
          <a:p>
            <a:pPr fontAlgn="auto">
              <a:spcBef>
                <a:spcPts val="0"/>
              </a:spcBef>
              <a:spcAft>
                <a:spcPts val="0"/>
              </a:spcAft>
              <a:buFont typeface="Wingdings" pitchFamily="2" charset="2"/>
              <a:buChar char="ü"/>
              <a:defRPr/>
            </a:pPr>
            <a:r>
              <a:rPr lang="tr-TR" sz="3000" dirty="0">
                <a:solidFill>
                  <a:srgbClr val="0033CC"/>
                </a:solidFill>
                <a:latin typeface="Comic Sans MS" pitchFamily="66" charset="0"/>
              </a:rPr>
              <a:t> </a:t>
            </a:r>
            <a:r>
              <a:rPr lang="tr-TR" dirty="0">
                <a:solidFill>
                  <a:srgbClr val="0033CC"/>
                </a:solidFill>
                <a:latin typeface="Comic Sans MS" pitchFamily="66" charset="0"/>
              </a:rPr>
              <a:t> </a:t>
            </a:r>
            <a:r>
              <a:rPr lang="tr-TR" sz="3000" dirty="0">
                <a:latin typeface="Comic Sans MS" pitchFamily="66" charset="0"/>
              </a:rPr>
              <a:t>Kaslarda gerilme</a:t>
            </a:r>
          </a:p>
          <a:p>
            <a:pPr fontAlgn="auto">
              <a:spcBef>
                <a:spcPts val="0"/>
              </a:spcBef>
              <a:spcAft>
                <a:spcPts val="0"/>
              </a:spcAft>
              <a:buFont typeface="Wingdings" pitchFamily="2" charset="2"/>
              <a:buChar char="ü"/>
              <a:defRPr/>
            </a:pPr>
            <a:r>
              <a:rPr lang="tr-TR" sz="3000" dirty="0">
                <a:solidFill>
                  <a:srgbClr val="0033CC"/>
                </a:solidFill>
                <a:latin typeface="Comic Sans MS" pitchFamily="66" charset="0"/>
              </a:rPr>
              <a:t> </a:t>
            </a:r>
            <a:r>
              <a:rPr lang="tr-TR" sz="3000" dirty="0">
                <a:latin typeface="Comic Sans MS" pitchFamily="66" charset="0"/>
              </a:rPr>
              <a:t>Kalp atışlarında hızlanma</a:t>
            </a:r>
          </a:p>
          <a:p>
            <a:pPr fontAlgn="auto">
              <a:spcBef>
                <a:spcPts val="0"/>
              </a:spcBef>
              <a:spcAft>
                <a:spcPts val="0"/>
              </a:spcAft>
              <a:buFont typeface="Wingdings" pitchFamily="2" charset="2"/>
              <a:buChar char="ü"/>
              <a:defRPr/>
            </a:pPr>
            <a:r>
              <a:rPr lang="tr-TR" sz="3000" dirty="0">
                <a:solidFill>
                  <a:srgbClr val="0033CC"/>
                </a:solidFill>
                <a:latin typeface="Comic Sans MS" pitchFamily="66" charset="0"/>
              </a:rPr>
              <a:t> </a:t>
            </a:r>
            <a:r>
              <a:rPr lang="tr-TR" sz="3000" dirty="0">
                <a:latin typeface="Comic Sans MS" pitchFamily="66" charset="0"/>
              </a:rPr>
              <a:t>Hızlı ve sık nefes alma</a:t>
            </a:r>
          </a:p>
          <a:p>
            <a:pPr fontAlgn="auto">
              <a:spcBef>
                <a:spcPts val="0"/>
              </a:spcBef>
              <a:spcAft>
                <a:spcPts val="0"/>
              </a:spcAft>
              <a:buFont typeface="Wingdings" pitchFamily="2" charset="2"/>
              <a:buChar char="ü"/>
              <a:defRPr/>
            </a:pPr>
            <a:r>
              <a:rPr lang="tr-TR" sz="3000" dirty="0">
                <a:solidFill>
                  <a:srgbClr val="0033CC"/>
                </a:solidFill>
                <a:latin typeface="Comic Sans MS" pitchFamily="66" charset="0"/>
              </a:rPr>
              <a:t> </a:t>
            </a:r>
            <a:r>
              <a:rPr lang="tr-TR" sz="3000" dirty="0">
                <a:latin typeface="Comic Sans MS" pitchFamily="66" charset="0"/>
              </a:rPr>
              <a:t>Titreme-terleme-üşüme</a:t>
            </a:r>
          </a:p>
          <a:p>
            <a:pPr fontAlgn="auto">
              <a:spcBef>
                <a:spcPts val="0"/>
              </a:spcBef>
              <a:spcAft>
                <a:spcPts val="0"/>
              </a:spcAft>
              <a:buFont typeface="Wingdings" pitchFamily="2" charset="2"/>
              <a:buChar char="ü"/>
              <a:defRPr/>
            </a:pPr>
            <a:r>
              <a:rPr lang="tr-TR" sz="3000" dirty="0">
                <a:solidFill>
                  <a:srgbClr val="0033CC"/>
                </a:solidFill>
                <a:latin typeface="Comic Sans MS" pitchFamily="66" charset="0"/>
              </a:rPr>
              <a:t> </a:t>
            </a:r>
            <a:r>
              <a:rPr lang="tr-TR" sz="3000" dirty="0">
                <a:latin typeface="Comic Sans MS" pitchFamily="66" charset="0"/>
              </a:rPr>
              <a:t>Mide bulantısı</a:t>
            </a:r>
          </a:p>
          <a:p>
            <a:pPr fontAlgn="auto">
              <a:spcBef>
                <a:spcPts val="0"/>
              </a:spcBef>
              <a:spcAft>
                <a:spcPts val="0"/>
              </a:spcAft>
              <a:buFont typeface="Wingdings" pitchFamily="2" charset="2"/>
              <a:buChar char="ü"/>
              <a:defRPr/>
            </a:pPr>
            <a:r>
              <a:rPr lang="tr-TR" sz="3000" dirty="0">
                <a:solidFill>
                  <a:srgbClr val="0033CC"/>
                </a:solidFill>
                <a:latin typeface="Comic Sans MS" pitchFamily="66" charset="0"/>
              </a:rPr>
              <a:t> </a:t>
            </a:r>
            <a:r>
              <a:rPr lang="tr-TR" sz="3000" dirty="0">
                <a:latin typeface="Comic Sans MS" pitchFamily="66" charset="0"/>
              </a:rPr>
              <a:t>Kan basıncında düşme, rengin solması</a:t>
            </a:r>
          </a:p>
          <a:p>
            <a:pPr fontAlgn="auto">
              <a:spcBef>
                <a:spcPts val="0"/>
              </a:spcBef>
              <a:spcAft>
                <a:spcPts val="0"/>
              </a:spcAft>
              <a:buFont typeface="Wingdings" pitchFamily="2" charset="2"/>
              <a:buChar char="ü"/>
              <a:defRPr/>
            </a:pPr>
            <a:r>
              <a:rPr lang="tr-TR" sz="3000" dirty="0">
                <a:solidFill>
                  <a:srgbClr val="0033CC"/>
                </a:solidFill>
                <a:latin typeface="Comic Sans MS" pitchFamily="66" charset="0"/>
              </a:rPr>
              <a:t> </a:t>
            </a:r>
            <a:r>
              <a:rPr lang="tr-TR" sz="3000" dirty="0">
                <a:latin typeface="Comic Sans MS" pitchFamily="66" charset="0"/>
              </a:rPr>
              <a:t>Uyku bozukluğu</a:t>
            </a:r>
          </a:p>
          <a:p>
            <a:pPr fontAlgn="auto">
              <a:spcBef>
                <a:spcPts val="0"/>
              </a:spcBef>
              <a:spcAft>
                <a:spcPts val="0"/>
              </a:spcAft>
              <a:buFont typeface="Wingdings" pitchFamily="2" charset="2"/>
              <a:buChar char="ü"/>
              <a:defRPr/>
            </a:pPr>
            <a:r>
              <a:rPr lang="tr-TR" sz="3000" dirty="0">
                <a:solidFill>
                  <a:srgbClr val="0033CC"/>
                </a:solidFill>
                <a:latin typeface="Comic Sans MS" pitchFamily="66" charset="0"/>
              </a:rPr>
              <a:t> </a:t>
            </a:r>
            <a:r>
              <a:rPr lang="tr-TR" sz="3000" dirty="0">
                <a:latin typeface="Comic Sans MS" pitchFamily="66" charset="0"/>
              </a:rPr>
              <a:t>İştahsızlık ya da aşırı yeme</a:t>
            </a:r>
          </a:p>
          <a:p>
            <a:pPr fontAlgn="auto">
              <a:spcBef>
                <a:spcPts val="0"/>
              </a:spcBef>
              <a:spcAft>
                <a:spcPts val="0"/>
              </a:spcAft>
              <a:defRPr/>
            </a:pPr>
            <a:endParaRPr lang="tr-TR" dirty="0">
              <a:latin typeface="Comic Sans MS" pitchFamily="66" charset="0"/>
            </a:endParaRPr>
          </a:p>
          <a:p>
            <a:pPr fontAlgn="auto">
              <a:spcBef>
                <a:spcPts val="0"/>
              </a:spcBef>
              <a:spcAft>
                <a:spcPts val="0"/>
              </a:spcAft>
              <a:defRPr/>
            </a:pPr>
            <a:r>
              <a:rPr lang="tr-TR" altLang="tr-TR" sz="4400" b="1" u="sng" dirty="0" smtClean="0">
                <a:solidFill>
                  <a:srgbClr val="90200A"/>
                </a:solidFill>
              </a:rPr>
              <a:t>fizyolojik </a:t>
            </a:r>
            <a:r>
              <a:rPr lang="tr-TR" altLang="tr-TR" sz="4400" b="1" u="sng" dirty="0">
                <a:solidFill>
                  <a:srgbClr val="90200A"/>
                </a:solidFill>
              </a:rPr>
              <a:t>belirtiler.</a:t>
            </a:r>
          </a:p>
          <a:p>
            <a:pPr fontAlgn="auto">
              <a:spcBef>
                <a:spcPts val="0"/>
              </a:spcBef>
              <a:spcAft>
                <a:spcPts val="0"/>
              </a:spcAft>
              <a:defRPr/>
            </a:pPr>
            <a:endParaRPr lang="tr-TR" dirty="0">
              <a:latin typeface="Comic Sans MS" pitchFamily="66" charset="0"/>
            </a:endParaRPr>
          </a:p>
        </p:txBody>
      </p:sp>
    </p:spTree>
    <p:extLst>
      <p:ext uri="{BB962C8B-B14F-4D97-AF65-F5344CB8AC3E}">
        <p14:creationId xmlns:p14="http://schemas.microsoft.com/office/powerpoint/2010/main" xmlns="" val="2584819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rtlCol="0">
            <a:normAutofit/>
          </a:bodyPr>
          <a:lstStyle/>
          <a:p>
            <a:pPr eaLnBrk="1" fontAlgn="auto" hangingPunct="1">
              <a:spcAft>
                <a:spcPts val="0"/>
              </a:spcAft>
              <a:defRPr/>
            </a:pPr>
            <a:r>
              <a:rPr lang="tr-TR" sz="4000" smtClean="0"/>
              <a:t>Bilişsel hatalar</a:t>
            </a:r>
            <a:r>
              <a:rPr lang="tr-TR" sz="4000" u="sng" smtClean="0"/>
              <a:t/>
            </a:r>
            <a:br>
              <a:rPr lang="tr-TR" sz="4000" u="sng" smtClean="0"/>
            </a:br>
            <a:endParaRPr lang="tr-TR" sz="4000" u="sng" smtClean="0"/>
          </a:p>
        </p:txBody>
      </p:sp>
      <p:sp>
        <p:nvSpPr>
          <p:cNvPr id="26627" name="Rectangle 3"/>
          <p:cNvSpPr>
            <a:spLocks noGrp="1" noChangeArrowheads="1"/>
          </p:cNvSpPr>
          <p:nvPr>
            <p:ph idx="1"/>
          </p:nvPr>
        </p:nvSpPr>
        <p:spPr/>
        <p:txBody>
          <a:bodyPr/>
          <a:lstStyle/>
          <a:p>
            <a:pPr eaLnBrk="1" hangingPunct="1"/>
            <a:r>
              <a:rPr lang="tr-TR" altLang="tr-TR" u="sng" dirty="0" smtClean="0"/>
              <a:t>Seçici Soyutlama</a:t>
            </a:r>
            <a:r>
              <a:rPr lang="tr-TR" altLang="tr-TR" dirty="0" smtClean="0"/>
              <a:t> (Delilleri yok sayma ya da zihinsel filtreleme olarak adlandırılır.)</a:t>
            </a:r>
          </a:p>
          <a:p>
            <a:pPr eaLnBrk="1" hangingPunct="1"/>
            <a:r>
              <a:rPr lang="tr-TR" altLang="tr-TR" dirty="0" smtClean="0"/>
              <a:t>Tanım: Eldeki bilginin sadece küçük bir kısmına bakarak yargıya varılır. Deliller yok sayılarak veya ihmal edilerek duruma bakışta kişinin yanlılığı pekişir.</a:t>
            </a:r>
          </a:p>
          <a:p>
            <a:pPr eaLnBrk="1" hangingPunct="1">
              <a:buFontTx/>
              <a:buNone/>
            </a:pPr>
            <a:endParaRPr lang="tr-TR" altLang="tr-TR" dirty="0" smtClean="0"/>
          </a:p>
        </p:txBody>
      </p:sp>
      <p:sp>
        <p:nvSpPr>
          <p:cNvPr id="4" name="3 Slayt Numarası Yer Tutucusu"/>
          <p:cNvSpPr>
            <a:spLocks noGrp="1"/>
          </p:cNvSpPr>
          <p:nvPr>
            <p:ph type="sldNum" sz="quarter" idx="12"/>
          </p:nvPr>
        </p:nvSpPr>
        <p:spPr/>
        <p:txBody>
          <a:bodyPr/>
          <a:lstStyle/>
          <a:p>
            <a:pPr>
              <a:defRPr/>
            </a:pPr>
            <a:endParaRPr lang="tr-TR" dirty="0"/>
          </a:p>
        </p:txBody>
      </p:sp>
    </p:spTree>
    <p:extLst>
      <p:ext uri="{BB962C8B-B14F-4D97-AF65-F5344CB8AC3E}">
        <p14:creationId xmlns:p14="http://schemas.microsoft.com/office/powerpoint/2010/main" xmlns="" val="96567193"/>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altLang="tr-TR" smtClean="0"/>
              <a:t>Bilişsel hatalar</a:t>
            </a:r>
          </a:p>
        </p:txBody>
      </p:sp>
      <p:sp>
        <p:nvSpPr>
          <p:cNvPr id="27651" name="Rectangle 3"/>
          <p:cNvSpPr>
            <a:spLocks noGrp="1" noChangeArrowheads="1"/>
          </p:cNvSpPr>
          <p:nvPr>
            <p:ph idx="1"/>
          </p:nvPr>
        </p:nvSpPr>
        <p:spPr/>
        <p:txBody>
          <a:bodyPr/>
          <a:lstStyle/>
          <a:p>
            <a:pPr eaLnBrk="1" hangingPunct="1"/>
            <a:r>
              <a:rPr lang="tr-TR" altLang="tr-TR" u="sng" smtClean="0"/>
              <a:t>Keyfi Çıkarsama</a:t>
            </a:r>
            <a:r>
              <a:rPr lang="tr-TR" altLang="tr-TR" smtClean="0"/>
              <a:t>:</a:t>
            </a:r>
          </a:p>
          <a:p>
            <a:pPr eaLnBrk="1" hangingPunct="1"/>
            <a:r>
              <a:rPr lang="tr-TR" altLang="tr-TR" smtClean="0"/>
              <a:t>Tanım: Herhangi  bir kanıt olmaksızın ya da aksi yönde kanıta rağmen yoruma varılır.</a:t>
            </a:r>
          </a:p>
        </p:txBody>
      </p:sp>
    </p:spTree>
    <p:extLst>
      <p:ext uri="{BB962C8B-B14F-4D97-AF65-F5344CB8AC3E}">
        <p14:creationId xmlns:p14="http://schemas.microsoft.com/office/powerpoint/2010/main" xmlns="" val="1743978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altLang="tr-TR" smtClean="0"/>
              <a:t>Bilişsel hatalar</a:t>
            </a:r>
          </a:p>
        </p:txBody>
      </p:sp>
      <p:sp>
        <p:nvSpPr>
          <p:cNvPr id="28675" name="Rectangle 3"/>
          <p:cNvSpPr>
            <a:spLocks noGrp="1" noChangeArrowheads="1"/>
          </p:cNvSpPr>
          <p:nvPr>
            <p:ph idx="1"/>
          </p:nvPr>
        </p:nvSpPr>
        <p:spPr/>
        <p:txBody>
          <a:bodyPr/>
          <a:lstStyle/>
          <a:p>
            <a:pPr eaLnBrk="1" hangingPunct="1"/>
            <a:r>
              <a:rPr lang="tr-TR" altLang="tr-TR" u="sng" smtClean="0"/>
              <a:t>Aşırı Genelleştirme (Overgeneralization)</a:t>
            </a:r>
            <a:endParaRPr lang="tr-TR" altLang="tr-TR" smtClean="0"/>
          </a:p>
          <a:p>
            <a:pPr eaLnBrk="1" hangingPunct="1"/>
            <a:r>
              <a:rPr lang="tr-TR" altLang="tr-TR" smtClean="0"/>
              <a:t>Tanım: Bir ya da birkaç  ipuçundan hareketle daha genel yorumlara ulaşılır.</a:t>
            </a:r>
          </a:p>
        </p:txBody>
      </p:sp>
    </p:spTree>
    <p:extLst>
      <p:ext uri="{BB962C8B-B14F-4D97-AF65-F5344CB8AC3E}">
        <p14:creationId xmlns:p14="http://schemas.microsoft.com/office/powerpoint/2010/main" xmlns="" val="3168230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altLang="tr-TR" smtClean="0"/>
              <a:t>Bilişsel hatalar</a:t>
            </a:r>
          </a:p>
        </p:txBody>
      </p:sp>
      <p:sp>
        <p:nvSpPr>
          <p:cNvPr id="29699" name="Rectangle 3"/>
          <p:cNvSpPr>
            <a:spLocks noGrp="1" noChangeArrowheads="1"/>
          </p:cNvSpPr>
          <p:nvPr>
            <p:ph idx="1"/>
          </p:nvPr>
        </p:nvSpPr>
        <p:spPr/>
        <p:txBody>
          <a:bodyPr/>
          <a:lstStyle/>
          <a:p>
            <a:pPr eaLnBrk="1" hangingPunct="1"/>
            <a:r>
              <a:rPr lang="tr-TR" altLang="tr-TR" u="sng" smtClean="0"/>
              <a:t>Abartma ya da Küçültme</a:t>
            </a:r>
            <a:endParaRPr lang="tr-TR" altLang="tr-TR" smtClean="0"/>
          </a:p>
          <a:p>
            <a:pPr eaLnBrk="1" hangingPunct="1"/>
            <a:r>
              <a:rPr lang="tr-TR" altLang="tr-TR" smtClean="0"/>
              <a:t>Tanım: Bir nitelik, olay ya da duyumun önemini ya aşırı abartır ya da küçümser.</a:t>
            </a:r>
          </a:p>
        </p:txBody>
      </p:sp>
      <p:sp>
        <p:nvSpPr>
          <p:cNvPr id="4" name="3 Slayt Numarası Yer Tutucusu"/>
          <p:cNvSpPr>
            <a:spLocks noGrp="1"/>
          </p:cNvSpPr>
          <p:nvPr>
            <p:ph type="sldNum" sz="quarter" idx="12"/>
          </p:nvPr>
        </p:nvSpPr>
        <p:spPr/>
        <p:txBody>
          <a:bodyPr/>
          <a:lstStyle/>
          <a:p>
            <a:pPr>
              <a:defRPr/>
            </a:pPr>
            <a:endParaRPr lang="tr-TR" dirty="0"/>
          </a:p>
        </p:txBody>
      </p:sp>
    </p:spTree>
    <p:extLst>
      <p:ext uri="{BB962C8B-B14F-4D97-AF65-F5344CB8AC3E}">
        <p14:creationId xmlns:p14="http://schemas.microsoft.com/office/powerpoint/2010/main" xmlns="" val="4106434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altLang="tr-TR" smtClean="0"/>
              <a:t>Bilişsel hatalar</a:t>
            </a:r>
          </a:p>
        </p:txBody>
      </p:sp>
      <p:sp>
        <p:nvSpPr>
          <p:cNvPr id="30723" name="Rectangle 3"/>
          <p:cNvSpPr>
            <a:spLocks noGrp="1" noChangeArrowheads="1"/>
          </p:cNvSpPr>
          <p:nvPr>
            <p:ph idx="1"/>
          </p:nvPr>
        </p:nvSpPr>
        <p:spPr/>
        <p:txBody>
          <a:bodyPr/>
          <a:lstStyle/>
          <a:p>
            <a:pPr eaLnBrk="1" hangingPunct="1"/>
            <a:r>
              <a:rPr lang="tr-TR" altLang="tr-TR" u="sng" smtClean="0"/>
              <a:t>Kişiselleştirme</a:t>
            </a:r>
            <a:endParaRPr lang="tr-TR" altLang="tr-TR" smtClean="0"/>
          </a:p>
          <a:p>
            <a:pPr eaLnBrk="1" hangingPunct="1"/>
            <a:r>
              <a:rPr lang="tr-TR" altLang="tr-TR" smtClean="0"/>
              <a:t>Tanım: Herhangi bir temeli olmamasına ya da çok küçük bir bağıntı olmasına rağmen çevresel olayları kendisiyle ilişkilendirir. Olayların olumsuzluğundan kendisini sorumlu tutar ve suçlar.</a:t>
            </a:r>
          </a:p>
        </p:txBody>
      </p:sp>
      <p:sp>
        <p:nvSpPr>
          <p:cNvPr id="4" name="3 Slayt Numarası Yer Tutucusu"/>
          <p:cNvSpPr>
            <a:spLocks noGrp="1"/>
          </p:cNvSpPr>
          <p:nvPr>
            <p:ph type="sldNum" sz="quarter" idx="12"/>
          </p:nvPr>
        </p:nvSpPr>
        <p:spPr/>
        <p:txBody>
          <a:bodyPr/>
          <a:lstStyle/>
          <a:p>
            <a:pPr>
              <a:defRPr/>
            </a:pPr>
            <a:endParaRPr lang="tr-TR" dirty="0"/>
          </a:p>
        </p:txBody>
      </p:sp>
    </p:spTree>
    <p:extLst>
      <p:ext uri="{BB962C8B-B14F-4D97-AF65-F5344CB8AC3E}">
        <p14:creationId xmlns:p14="http://schemas.microsoft.com/office/powerpoint/2010/main" xmlns="" val="236126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3"/>
          <p:cNvSpPr>
            <a:spLocks noGrp="1" noChangeArrowheads="1"/>
          </p:cNvSpPr>
          <p:nvPr>
            <p:ph type="body" sz="half" idx="1"/>
          </p:nvPr>
        </p:nvSpPr>
        <p:spPr>
          <a:xfrm>
            <a:off x="395288" y="549275"/>
            <a:ext cx="4824412" cy="5546725"/>
          </a:xfrm>
        </p:spPr>
        <p:txBody>
          <a:bodyPr/>
          <a:lstStyle/>
          <a:p>
            <a:pPr eaLnBrk="1" hangingPunct="1">
              <a:buFontTx/>
              <a:buNone/>
            </a:pPr>
            <a:r>
              <a:rPr lang="tr-TR" smtClean="0"/>
              <a:t>   </a:t>
            </a:r>
            <a:r>
              <a:rPr lang="tr-TR" smtClean="0">
                <a:solidFill>
                  <a:schemeClr val="folHlink"/>
                </a:solidFill>
              </a:rPr>
              <a:t>Kaygı;</a:t>
            </a:r>
          </a:p>
          <a:p>
            <a:pPr eaLnBrk="1" hangingPunct="1"/>
            <a:r>
              <a:rPr lang="tr-TR" sz="2800" smtClean="0"/>
              <a:t>Başka bir ifadeyle kaygı kişinin bir uyaranla karşı karşıya kaldığında yaşadığı, bedensel, duygusal ve zihinsel değişimlerle kendini gösteren bir uyarılmışlık durumudur. </a:t>
            </a:r>
          </a:p>
          <a:p>
            <a:pPr eaLnBrk="1" hangingPunct="1"/>
            <a:endParaRPr lang="tr-TR" sz="2800" smtClean="0"/>
          </a:p>
        </p:txBody>
      </p:sp>
      <p:pic>
        <p:nvPicPr>
          <p:cNvPr id="5123" name="Picture 4" descr="pe01670_"/>
          <p:cNvPicPr>
            <a:picLocks noGrp="1" noChangeAspect="1" noChangeArrowheads="1"/>
          </p:cNvPicPr>
          <p:nvPr>
            <p:ph sz="half" idx="2"/>
          </p:nvPr>
        </p:nvPicPr>
        <p:blipFill>
          <a:blip r:embed="rId3"/>
          <a:srcRect/>
          <a:stretch>
            <a:fillRect/>
          </a:stretch>
        </p:blipFill>
        <p:spPr>
          <a:xfrm>
            <a:off x="4606925" y="2281238"/>
            <a:ext cx="3775075" cy="2874962"/>
          </a:xfr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altLang="tr-TR" dirty="0" smtClean="0"/>
              <a:t>Bilişsel hatalar</a:t>
            </a:r>
          </a:p>
        </p:txBody>
      </p:sp>
      <p:sp>
        <p:nvSpPr>
          <p:cNvPr id="31747" name="Rectangle 3"/>
          <p:cNvSpPr>
            <a:spLocks noGrp="1" noChangeArrowheads="1"/>
          </p:cNvSpPr>
          <p:nvPr>
            <p:ph idx="1"/>
          </p:nvPr>
        </p:nvSpPr>
        <p:spPr/>
        <p:txBody>
          <a:bodyPr/>
          <a:lstStyle/>
          <a:p>
            <a:pPr eaLnBrk="1" hangingPunct="1"/>
            <a:r>
              <a:rPr lang="tr-TR" altLang="tr-TR" u="sng" dirty="0" smtClean="0"/>
              <a:t>İkili (hep ya da hiç biçiminde) düşünme</a:t>
            </a:r>
            <a:endParaRPr lang="tr-TR" altLang="tr-TR" dirty="0" smtClean="0"/>
          </a:p>
          <a:p>
            <a:pPr eaLnBrk="1" hangingPunct="1"/>
            <a:r>
              <a:rPr lang="tr-TR" altLang="tr-TR" dirty="0" smtClean="0"/>
              <a:t>Tanım: Kişinin kendisi, kişisel deneyimleri ve diğer kişiler hakkında yargıları iki kategoriden(hep iyi veya hep kötü, bütünüyle yetersiz ya da bütünüyle başarılı, kusurlu ya da mükemmel gibi) birinde yer alır </a:t>
            </a:r>
          </a:p>
        </p:txBody>
      </p:sp>
    </p:spTree>
    <p:extLst>
      <p:ext uri="{BB962C8B-B14F-4D97-AF65-F5344CB8AC3E}">
        <p14:creationId xmlns:p14="http://schemas.microsoft.com/office/powerpoint/2010/main" xmlns="" val="3655741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endParaRPr lang="tr-TR" altLang="tr-TR" dirty="0" smtClean="0"/>
          </a:p>
        </p:txBody>
      </p:sp>
      <p:sp>
        <p:nvSpPr>
          <p:cNvPr id="80899" name="Rectangle 3"/>
          <p:cNvSpPr>
            <a:spLocks noGrp="1"/>
          </p:cNvSpPr>
          <p:nvPr>
            <p:ph idx="1"/>
          </p:nvPr>
        </p:nvSpPr>
        <p:spPr/>
        <p:txBody>
          <a:bodyPr/>
          <a:lstStyle/>
          <a:p>
            <a:r>
              <a:rPr lang="tr-TR" altLang="tr-TR" smtClean="0">
                <a:latin typeface="Arial" charset="0"/>
              </a:rPr>
              <a:t>Felaketleştirme</a:t>
            </a:r>
          </a:p>
          <a:p>
            <a:r>
              <a:rPr lang="tr-TR" altLang="tr-TR" smtClean="0">
                <a:latin typeface="Arial" charset="0"/>
              </a:rPr>
              <a:t>Zorunluluk ifadeleri</a:t>
            </a:r>
          </a:p>
          <a:p>
            <a:r>
              <a:rPr lang="tr-TR" altLang="tr-TR" smtClean="0">
                <a:latin typeface="Arial" charset="0"/>
              </a:rPr>
              <a:t>Zihin okuma</a:t>
            </a:r>
          </a:p>
          <a:p>
            <a:r>
              <a:rPr lang="tr-TR" altLang="tr-TR" smtClean="0">
                <a:latin typeface="Arial" charset="0"/>
              </a:rPr>
              <a:t>Duygudan sonuca ulaşma</a:t>
            </a:r>
          </a:p>
          <a:p>
            <a:r>
              <a:rPr lang="tr-TR" altLang="tr-TR" smtClean="0">
                <a:latin typeface="Arial" charset="0"/>
              </a:rPr>
              <a:t>Etiketleme</a:t>
            </a:r>
          </a:p>
        </p:txBody>
      </p:sp>
    </p:spTree>
    <p:extLst>
      <p:ext uri="{BB962C8B-B14F-4D97-AF65-F5344CB8AC3E}">
        <p14:creationId xmlns:p14="http://schemas.microsoft.com/office/powerpoint/2010/main" xmlns="" val="2361639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mtClean="0"/>
              <a:t>SINAV KAYGISININ NEDENLERİ</a:t>
            </a:r>
          </a:p>
        </p:txBody>
      </p:sp>
      <p:sp>
        <p:nvSpPr>
          <p:cNvPr id="21507" name="Rectangle 3"/>
          <p:cNvSpPr>
            <a:spLocks noGrp="1" noChangeArrowheads="1"/>
          </p:cNvSpPr>
          <p:nvPr>
            <p:ph type="body" idx="1"/>
          </p:nvPr>
        </p:nvSpPr>
        <p:spPr>
          <a:xfrm>
            <a:off x="762000" y="1905000"/>
            <a:ext cx="5826125" cy="4038600"/>
          </a:xfrm>
        </p:spPr>
        <p:txBody>
          <a:bodyPr/>
          <a:lstStyle/>
          <a:p>
            <a:pPr eaLnBrk="1" hangingPunct="1">
              <a:buFont typeface="Wingdings" pitchFamily="2" charset="2"/>
              <a:buNone/>
            </a:pPr>
            <a:r>
              <a:rPr lang="tr-TR" altLang="tr-TR" sz="2700" smtClean="0"/>
              <a:t> </a:t>
            </a:r>
            <a:r>
              <a:rPr lang="tr-TR" altLang="tr-TR" sz="2700" b="1" u="sng" smtClean="0">
                <a:solidFill>
                  <a:srgbClr val="990033"/>
                </a:solidFill>
              </a:rPr>
              <a:t>1- Zamanı Etkin Kullanamama;</a:t>
            </a:r>
          </a:p>
          <a:p>
            <a:pPr eaLnBrk="1" hangingPunct="1">
              <a:buFont typeface="Wingdings" pitchFamily="2" charset="2"/>
              <a:buBlip>
                <a:blip r:embed="rId2"/>
              </a:buBlip>
            </a:pPr>
            <a:r>
              <a:rPr lang="tr-TR" altLang="tr-TR" sz="2700" smtClean="0"/>
              <a:t>Sınava çalışmaya geç başlama konuların yetiştirilememesi veya erken başlanmasına karşın zamanı etkin kullanılması nedeniyle konuların yetiştirilememesi, konu tekrarın yapılamaması kaygıyı artırır. </a:t>
            </a:r>
          </a:p>
        </p:txBody>
      </p:sp>
      <p:pic>
        <p:nvPicPr>
          <p:cNvPr id="21508" name="Picture 4" descr="imagesa"/>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443663" y="2133600"/>
            <a:ext cx="1944687" cy="2016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67184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tr-TR" altLang="tr-TR" smtClean="0"/>
              <a:t>                                                                     </a:t>
            </a:r>
          </a:p>
        </p:txBody>
      </p:sp>
      <p:sp>
        <p:nvSpPr>
          <p:cNvPr id="22531" name="Rectangle 3"/>
          <p:cNvSpPr>
            <a:spLocks noGrp="1" noChangeArrowheads="1"/>
          </p:cNvSpPr>
          <p:nvPr>
            <p:ph type="body" idx="1"/>
          </p:nvPr>
        </p:nvSpPr>
        <p:spPr>
          <a:xfrm>
            <a:off x="4572000" y="2420938"/>
            <a:ext cx="4024313" cy="3744912"/>
          </a:xfrm>
        </p:spPr>
        <p:txBody>
          <a:bodyPr/>
          <a:lstStyle/>
          <a:p>
            <a:pPr eaLnBrk="1" hangingPunct="1">
              <a:lnSpc>
                <a:spcPct val="90000"/>
              </a:lnSpc>
              <a:buFont typeface="Wingdings" pitchFamily="2" charset="2"/>
              <a:buNone/>
            </a:pPr>
            <a:r>
              <a:rPr lang="tr-TR" altLang="tr-TR" sz="2700" b="1" u="sng" smtClean="0">
                <a:solidFill>
                  <a:srgbClr val="990033"/>
                </a:solidFill>
              </a:rPr>
              <a:t>2- Yanlış Ders Çalışma Alışkanlıkları;</a:t>
            </a:r>
          </a:p>
          <a:p>
            <a:pPr eaLnBrk="1" hangingPunct="1">
              <a:lnSpc>
                <a:spcPct val="90000"/>
              </a:lnSpc>
              <a:buFont typeface="Wingdings" pitchFamily="2" charset="2"/>
              <a:buBlip>
                <a:blip r:embed="rId2"/>
              </a:buBlip>
            </a:pPr>
            <a:r>
              <a:rPr lang="tr-TR" altLang="tr-TR" sz="2700" smtClean="0"/>
              <a:t>Plansız ve programsız ders çalışmak başarısızlığın en önemli kaynağıdır. Kişinin motivasyonunun düşmesine neden olur.</a:t>
            </a:r>
          </a:p>
        </p:txBody>
      </p:sp>
      <p:pic>
        <p:nvPicPr>
          <p:cNvPr id="22532" name="Picture 4" descr="MCj039641200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850" y="2205038"/>
            <a:ext cx="3024188" cy="3673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3" name="AutoShape 5"/>
          <p:cNvSpPr>
            <a:spLocks noChangeArrowheads="1"/>
          </p:cNvSpPr>
          <p:nvPr/>
        </p:nvSpPr>
        <p:spPr bwMode="auto">
          <a:xfrm>
            <a:off x="2484438" y="1052513"/>
            <a:ext cx="4248150" cy="1223962"/>
          </a:xfrm>
          <a:prstGeom prst="wedgeRectCallout">
            <a:avLst>
              <a:gd name="adj1" fmla="val -39500"/>
              <a:gd name="adj2" fmla="val 87745"/>
            </a:avLst>
          </a:prstGeom>
          <a:solidFill>
            <a:srgbClr val="FF99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600" b="1"/>
              <a:t>Çok çalışıyorum ama soruları yapamıyorum…..</a:t>
            </a:r>
          </a:p>
        </p:txBody>
      </p:sp>
    </p:spTree>
    <p:extLst>
      <p:ext uri="{BB962C8B-B14F-4D97-AF65-F5344CB8AC3E}">
        <p14:creationId xmlns:p14="http://schemas.microsoft.com/office/powerpoint/2010/main" xmlns="" val="27186686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altLang="tr-TR" smtClean="0"/>
              <a:t>                                                                 </a:t>
            </a:r>
          </a:p>
        </p:txBody>
      </p:sp>
      <p:sp>
        <p:nvSpPr>
          <p:cNvPr id="23555" name="Rectangle 3"/>
          <p:cNvSpPr>
            <a:spLocks noGrp="1" noChangeArrowheads="1"/>
          </p:cNvSpPr>
          <p:nvPr>
            <p:ph type="body" idx="1"/>
          </p:nvPr>
        </p:nvSpPr>
        <p:spPr>
          <a:xfrm>
            <a:off x="762000" y="1905000"/>
            <a:ext cx="4673600" cy="4038600"/>
          </a:xfrm>
        </p:spPr>
        <p:txBody>
          <a:bodyPr/>
          <a:lstStyle/>
          <a:p>
            <a:pPr eaLnBrk="1" hangingPunct="1">
              <a:buFont typeface="Wingdings" pitchFamily="2" charset="2"/>
              <a:buNone/>
            </a:pPr>
            <a:r>
              <a:rPr lang="tr-TR" altLang="tr-TR" b="1" u="sng" smtClean="0">
                <a:solidFill>
                  <a:srgbClr val="990033"/>
                </a:solidFill>
              </a:rPr>
              <a:t>3- Mükemmeliyetçilik Düşüncesi;</a:t>
            </a:r>
          </a:p>
          <a:p>
            <a:pPr eaLnBrk="1" hangingPunct="1">
              <a:buFont typeface="Wingdings" pitchFamily="2" charset="2"/>
              <a:buNone/>
            </a:pPr>
            <a:r>
              <a:rPr lang="tr-TR" altLang="tr-TR" smtClean="0"/>
              <a:t>  Yaptıklarının, en iyisi ve hiç hatasız olması gerektiğine inanan kişinin kaygı düzeyi yükselir.</a:t>
            </a:r>
          </a:p>
        </p:txBody>
      </p:sp>
      <p:pic>
        <p:nvPicPr>
          <p:cNvPr id="23556" name="Picture 4" descr="j029384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7763" y="2349500"/>
            <a:ext cx="2232025" cy="2663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612203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altLang="tr-TR" smtClean="0"/>
              <a:t>                                                                </a:t>
            </a:r>
          </a:p>
        </p:txBody>
      </p:sp>
      <p:sp>
        <p:nvSpPr>
          <p:cNvPr id="24579" name="Rectangle 3"/>
          <p:cNvSpPr>
            <a:spLocks noGrp="1" noChangeArrowheads="1"/>
          </p:cNvSpPr>
          <p:nvPr>
            <p:ph type="body" idx="1"/>
          </p:nvPr>
        </p:nvSpPr>
        <p:spPr>
          <a:xfrm>
            <a:off x="3924300" y="2492375"/>
            <a:ext cx="4895850" cy="3744913"/>
          </a:xfrm>
        </p:spPr>
        <p:txBody>
          <a:bodyPr/>
          <a:lstStyle/>
          <a:p>
            <a:pPr eaLnBrk="1" hangingPunct="1">
              <a:buFont typeface="Wingdings" pitchFamily="2" charset="2"/>
              <a:buNone/>
            </a:pPr>
            <a:r>
              <a:rPr lang="tr-TR" altLang="tr-TR" b="1" u="sng" smtClean="0">
                <a:solidFill>
                  <a:srgbClr val="990033"/>
                </a:solidFill>
              </a:rPr>
              <a:t>  4- Başarısızlık Korkusu;</a:t>
            </a:r>
          </a:p>
          <a:p>
            <a:pPr eaLnBrk="1" hangingPunct="1">
              <a:buFont typeface="Wingdings" pitchFamily="2" charset="2"/>
              <a:buNone/>
            </a:pPr>
            <a:r>
              <a:rPr lang="tr-TR" altLang="tr-TR" smtClean="0"/>
              <a:t>   Başarısız olma korkusunu yoğun yaşayan bireylerin, kendilerine olan güvenleri azalır ve kaygı düzeyi yükselir.</a:t>
            </a:r>
          </a:p>
        </p:txBody>
      </p:sp>
      <p:pic>
        <p:nvPicPr>
          <p:cNvPr id="24580" name="Picture 4" descr="MCj039814900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388" y="2133600"/>
            <a:ext cx="2952750" cy="345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81" name="AutoShape 5"/>
          <p:cNvSpPr>
            <a:spLocks noChangeArrowheads="1"/>
          </p:cNvSpPr>
          <p:nvPr/>
        </p:nvSpPr>
        <p:spPr bwMode="auto">
          <a:xfrm>
            <a:off x="2771775" y="476250"/>
            <a:ext cx="4105275" cy="2016125"/>
          </a:xfrm>
          <a:prstGeom prst="cloudCallout">
            <a:avLst>
              <a:gd name="adj1" fmla="val -52977"/>
              <a:gd name="adj2" fmla="val 64565"/>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400" b="1"/>
              <a:t>Offfff….</a:t>
            </a:r>
          </a:p>
          <a:p>
            <a:pPr algn="ctr" eaLnBrk="1" hangingPunct="1"/>
            <a:r>
              <a:rPr lang="tr-TR" altLang="tr-TR" sz="2400" b="1"/>
              <a:t>Sınavda ya başarılı olamazsam…</a:t>
            </a:r>
          </a:p>
        </p:txBody>
      </p:sp>
    </p:spTree>
    <p:extLst>
      <p:ext uri="{BB962C8B-B14F-4D97-AF65-F5344CB8AC3E}">
        <p14:creationId xmlns:p14="http://schemas.microsoft.com/office/powerpoint/2010/main" xmlns="" val="6841382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altLang="tr-TR" smtClean="0"/>
              <a:t>                                                               </a:t>
            </a:r>
          </a:p>
        </p:txBody>
      </p:sp>
      <p:sp>
        <p:nvSpPr>
          <p:cNvPr id="25603" name="Rectangle 3"/>
          <p:cNvSpPr>
            <a:spLocks noGrp="1" noChangeArrowheads="1"/>
          </p:cNvSpPr>
          <p:nvPr>
            <p:ph type="body" idx="1"/>
          </p:nvPr>
        </p:nvSpPr>
        <p:spPr>
          <a:xfrm>
            <a:off x="3132138" y="3068638"/>
            <a:ext cx="6011862" cy="3108325"/>
          </a:xfrm>
        </p:spPr>
        <p:txBody>
          <a:bodyPr/>
          <a:lstStyle/>
          <a:p>
            <a:pPr algn="ctr" eaLnBrk="1" hangingPunct="1">
              <a:buFont typeface="Wingdings" pitchFamily="2" charset="2"/>
              <a:buNone/>
            </a:pPr>
            <a:r>
              <a:rPr lang="tr-TR" altLang="tr-TR" sz="2700" u="sng" smtClean="0">
                <a:solidFill>
                  <a:srgbClr val="990033"/>
                </a:solidFill>
              </a:rPr>
              <a:t>5- Sınava Çok Fazla Anlam Yüklenmesi;</a:t>
            </a:r>
          </a:p>
          <a:p>
            <a:pPr eaLnBrk="1" hangingPunct="1">
              <a:buFont typeface="Wingdings" pitchFamily="2" charset="2"/>
              <a:buNone/>
            </a:pPr>
            <a:r>
              <a:rPr lang="tr-TR" altLang="tr-TR" sz="2700" smtClean="0"/>
              <a:t>   Kişinin potansiyellerine uygun olmayan amaç belirlemesi ya da sınavı kendini kanıtlayacağı bir platforma dönüştürmesi de kaygı düzeyini yükseltir.</a:t>
            </a:r>
          </a:p>
        </p:txBody>
      </p:sp>
      <p:pic>
        <p:nvPicPr>
          <p:cNvPr id="25604" name="Picture 4" descr="MCj04102570000[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850" y="2420938"/>
            <a:ext cx="2519363" cy="3384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605" name="AutoShape 6"/>
          <p:cNvSpPr>
            <a:spLocks noChangeArrowheads="1"/>
          </p:cNvSpPr>
          <p:nvPr/>
        </p:nvSpPr>
        <p:spPr bwMode="auto">
          <a:xfrm>
            <a:off x="250825" y="333375"/>
            <a:ext cx="2376488" cy="2447925"/>
          </a:xfrm>
          <a:prstGeom prst="irregularSeal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b="1"/>
              <a:t>Bende 90</a:t>
            </a:r>
          </a:p>
          <a:p>
            <a:pPr algn="ctr" eaLnBrk="1" hangingPunct="1"/>
            <a:r>
              <a:rPr lang="tr-TR" altLang="tr-TR" b="1"/>
              <a:t>net yapmalıyım</a:t>
            </a:r>
          </a:p>
        </p:txBody>
      </p:sp>
      <p:sp>
        <p:nvSpPr>
          <p:cNvPr id="25606" name="AutoShape 7"/>
          <p:cNvSpPr>
            <a:spLocks noChangeArrowheads="1"/>
          </p:cNvSpPr>
          <p:nvPr/>
        </p:nvSpPr>
        <p:spPr bwMode="auto">
          <a:xfrm>
            <a:off x="2411413" y="-242888"/>
            <a:ext cx="3313112" cy="3382963"/>
          </a:xfrm>
          <a:prstGeom prst="irregularSeal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b="1"/>
              <a:t>Sınavda başarılı</a:t>
            </a:r>
          </a:p>
          <a:p>
            <a:pPr algn="ctr" eaLnBrk="1" hangingPunct="1"/>
            <a:r>
              <a:rPr lang="tr-TR" altLang="tr-TR" b="1"/>
              <a:t> olursam </a:t>
            </a:r>
          </a:p>
          <a:p>
            <a:pPr algn="ctr" eaLnBrk="1" hangingPunct="1"/>
            <a:r>
              <a:rPr lang="tr-TR" altLang="tr-TR" b="1"/>
              <a:t>kendimi kanıtlamış</a:t>
            </a:r>
          </a:p>
          <a:p>
            <a:pPr algn="ctr" eaLnBrk="1" hangingPunct="1"/>
            <a:r>
              <a:rPr lang="tr-TR" altLang="tr-TR" b="1"/>
              <a:t> olurum</a:t>
            </a:r>
          </a:p>
        </p:txBody>
      </p:sp>
    </p:spTree>
    <p:extLst>
      <p:ext uri="{BB962C8B-B14F-4D97-AF65-F5344CB8AC3E}">
        <p14:creationId xmlns:p14="http://schemas.microsoft.com/office/powerpoint/2010/main" xmlns="" val="40259529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altLang="tr-TR" smtClean="0"/>
              <a:t>                                                                    </a:t>
            </a:r>
          </a:p>
        </p:txBody>
      </p:sp>
      <p:pic>
        <p:nvPicPr>
          <p:cNvPr id="26627" name="Picture 4" descr="MCj04103730000[1]"/>
          <p:cNvPicPr>
            <a:picLocks noGrp="1" noChangeAspect="1" noChangeArrowheads="1"/>
          </p:cNvPicPr>
          <p:nvPr>
            <p:ph type="body" idx="1"/>
          </p:nvPr>
        </p:nvPicPr>
        <p:blipFill>
          <a:blip r:embed="rId2">
            <a:extLst>
              <a:ext uri="{28A0092B-C50C-407E-A947-70E740481C1C}">
                <a14:useLocalDpi xmlns:a14="http://schemas.microsoft.com/office/drawing/2010/main" xmlns="" val="0"/>
              </a:ext>
            </a:extLst>
          </a:blip>
          <a:srcRect/>
          <a:stretch>
            <a:fillRect/>
          </a:stretch>
        </p:blipFill>
        <p:spPr>
          <a:xfrm>
            <a:off x="611188" y="1773238"/>
            <a:ext cx="1400175" cy="41767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26628" name="Text Box 5"/>
          <p:cNvSpPr txBox="1">
            <a:spLocks noChangeArrowheads="1"/>
          </p:cNvSpPr>
          <p:nvPr/>
        </p:nvSpPr>
        <p:spPr bwMode="auto">
          <a:xfrm>
            <a:off x="2843213" y="2276475"/>
            <a:ext cx="5905500" cy="40164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sz="3000" b="1" dirty="0">
                <a:solidFill>
                  <a:srgbClr val="990033"/>
                </a:solidFill>
              </a:rPr>
              <a:t>6- Aile </a:t>
            </a:r>
            <a:r>
              <a:rPr lang="tr-TR" altLang="tr-TR" sz="3000" b="1" dirty="0" smtClean="0">
                <a:solidFill>
                  <a:srgbClr val="990033"/>
                </a:solidFill>
              </a:rPr>
              <a:t>ve Çevre Baskısı</a:t>
            </a:r>
            <a:r>
              <a:rPr lang="tr-TR" altLang="tr-TR" sz="3000" b="1" dirty="0">
                <a:solidFill>
                  <a:srgbClr val="990033"/>
                </a:solidFill>
              </a:rPr>
              <a:t>; </a:t>
            </a:r>
          </a:p>
          <a:p>
            <a:pPr eaLnBrk="1" hangingPunct="1">
              <a:spcBef>
                <a:spcPct val="50000"/>
              </a:spcBef>
            </a:pPr>
            <a:r>
              <a:rPr lang="tr-TR" altLang="tr-TR" sz="3000" dirty="0" smtClean="0"/>
              <a:t>Beklentinin gerçekçi olmaması ve öğrencinin bunları </a:t>
            </a:r>
            <a:r>
              <a:rPr lang="tr-TR" altLang="tr-TR" sz="3000" dirty="0"/>
              <a:t>gerçekleştiremeyeceği düşüncesi  de kaygı düzeyini yükseltir.</a:t>
            </a:r>
          </a:p>
          <a:p>
            <a:pPr eaLnBrk="1" hangingPunct="1">
              <a:spcBef>
                <a:spcPct val="50000"/>
              </a:spcBef>
            </a:pPr>
            <a:endParaRPr lang="tr-TR" altLang="tr-TR" sz="3000" dirty="0"/>
          </a:p>
          <a:p>
            <a:pPr eaLnBrk="1" hangingPunct="1">
              <a:spcBef>
                <a:spcPct val="50000"/>
              </a:spcBef>
            </a:pPr>
            <a:endParaRPr lang="tr-TR" altLang="tr-TR" sz="3000" dirty="0"/>
          </a:p>
        </p:txBody>
      </p:sp>
      <p:sp>
        <p:nvSpPr>
          <p:cNvPr id="26629" name="AutoShape 6"/>
          <p:cNvSpPr>
            <a:spLocks noChangeArrowheads="1"/>
          </p:cNvSpPr>
          <p:nvPr/>
        </p:nvSpPr>
        <p:spPr bwMode="auto">
          <a:xfrm>
            <a:off x="1403350" y="549275"/>
            <a:ext cx="2736850" cy="1584325"/>
          </a:xfrm>
          <a:prstGeom prst="cloudCallout">
            <a:avLst>
              <a:gd name="adj1" fmla="val -44546"/>
              <a:gd name="adj2" fmla="val 64528"/>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tr-TR" altLang="tr-TR" sz="2000" b="1"/>
          </a:p>
          <a:p>
            <a:pPr algn="ctr" eaLnBrk="1" hangingPunct="1"/>
            <a:r>
              <a:rPr lang="tr-TR" altLang="tr-TR" sz="2000" b="1"/>
              <a:t>Fen lisesini kazanmalısın.</a:t>
            </a:r>
          </a:p>
        </p:txBody>
      </p:sp>
    </p:spTree>
    <p:extLst>
      <p:ext uri="{BB962C8B-B14F-4D97-AF65-F5344CB8AC3E}">
        <p14:creationId xmlns:p14="http://schemas.microsoft.com/office/powerpoint/2010/main" xmlns="" val="40128898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sz="7200" dirty="0" smtClean="0"/>
          </a:p>
          <a:p>
            <a:pPr marL="0" indent="0">
              <a:buNone/>
            </a:pPr>
            <a:r>
              <a:rPr lang="tr-TR" sz="7200" dirty="0" smtClean="0"/>
              <a:t>Teşekkür ederim</a:t>
            </a:r>
            <a:endParaRPr lang="tr-TR" sz="7200" dirty="0"/>
          </a:p>
        </p:txBody>
      </p:sp>
    </p:spTree>
    <p:extLst>
      <p:ext uri="{BB962C8B-B14F-4D97-AF65-F5344CB8AC3E}">
        <p14:creationId xmlns:p14="http://schemas.microsoft.com/office/powerpoint/2010/main" xmlns="" val="13145846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88913"/>
            <a:ext cx="6870700" cy="863600"/>
          </a:xfrm>
        </p:spPr>
        <p:txBody>
          <a:bodyPr/>
          <a:lstStyle/>
          <a:p>
            <a:pPr eaLnBrk="1" hangingPunct="1"/>
            <a:r>
              <a:rPr lang="tr-TR" sz="4000" smtClean="0">
                <a:solidFill>
                  <a:schemeClr val="tx2"/>
                </a:solidFill>
              </a:rPr>
              <a:t>Sınav Kaygısının Etkileri</a:t>
            </a:r>
          </a:p>
        </p:txBody>
      </p:sp>
      <p:sp>
        <p:nvSpPr>
          <p:cNvPr id="29699" name="Rectangle 3"/>
          <p:cNvSpPr>
            <a:spLocks noGrp="1" noChangeArrowheads="1"/>
          </p:cNvSpPr>
          <p:nvPr>
            <p:ph idx="1"/>
          </p:nvPr>
        </p:nvSpPr>
        <p:spPr>
          <a:xfrm>
            <a:off x="685800" y="1196975"/>
            <a:ext cx="7696200" cy="4289425"/>
          </a:xfrm>
        </p:spPr>
        <p:txBody>
          <a:bodyPr/>
          <a:lstStyle/>
          <a:p>
            <a:pPr eaLnBrk="1" hangingPunct="1"/>
            <a:r>
              <a:rPr lang="tr-TR" sz="2800" smtClean="0"/>
              <a:t>Öğrenilen bilgiler transfer edilemez</a:t>
            </a:r>
          </a:p>
          <a:p>
            <a:pPr eaLnBrk="1" hangingPunct="1"/>
            <a:r>
              <a:rPr lang="tr-TR" sz="2800" smtClean="0"/>
              <a:t>Okuduğunu anlama ve düşünceleri organize etmede zorluk yaşanır</a:t>
            </a:r>
          </a:p>
          <a:p>
            <a:pPr eaLnBrk="1" hangingPunct="1"/>
            <a:r>
              <a:rPr lang="tr-TR" sz="2800" smtClean="0"/>
              <a:t>Dikkatte daralma ve azalma olur, dikkat sınavın içeriğine değil, sınavın kendisine ve bağlı olarak yaşananlara odaklanır</a:t>
            </a:r>
          </a:p>
          <a:p>
            <a:pPr eaLnBrk="1" hangingPunct="1"/>
            <a:r>
              <a:rPr lang="tr-TR" sz="2800" smtClean="0"/>
              <a:t>Zihinsel beceriler zayıflar, bilgilerin hatırlanması engellenir</a:t>
            </a:r>
          </a:p>
          <a:p>
            <a:pPr eaLnBrk="1" hangingPunct="1"/>
            <a:r>
              <a:rPr lang="tr-TR" sz="2800" smtClean="0"/>
              <a:t>Enerji tükenir ve israf edilmiş olur</a:t>
            </a:r>
          </a:p>
          <a:p>
            <a:pPr eaLnBrk="1" hangingPunct="1"/>
            <a:r>
              <a:rPr lang="tr-TR" sz="2800" smtClean="0"/>
              <a:t>Fiziksel rahatsızlıkların ortaya çıkmasına neden olur.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4294967295"/>
          </p:nvPr>
        </p:nvSpPr>
        <p:spPr>
          <a:xfrm>
            <a:off x="0" y="908050"/>
            <a:ext cx="8281988" cy="5187950"/>
          </a:xfrm>
        </p:spPr>
        <p:txBody>
          <a:bodyPr/>
          <a:lstStyle/>
          <a:p>
            <a:pPr eaLnBrk="1" hangingPunct="1"/>
            <a:r>
              <a:rPr lang="tr-TR" smtClean="0"/>
              <a:t>Kaygı kaynağı belli olmayan ve uzun süren bir huzursuzluk halidir.</a:t>
            </a:r>
          </a:p>
          <a:p>
            <a:pPr eaLnBrk="1" hangingPunct="1"/>
            <a:endParaRPr lang="tr-TR" smtClean="0"/>
          </a:p>
          <a:p>
            <a:pPr eaLnBrk="1" hangingPunct="1"/>
            <a:r>
              <a:rPr lang="tr-TR" smtClean="0"/>
              <a:t>Kaygı aslında kişiye rahatsızlık veren olayın kendisinden değil, o olayın kişi için taşıdığı anlamdan kaynaklanmaktadır.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685800" y="152400"/>
            <a:ext cx="6870700" cy="755650"/>
          </a:xfrm>
        </p:spPr>
        <p:txBody>
          <a:bodyPr/>
          <a:lstStyle/>
          <a:p>
            <a:pPr eaLnBrk="1" hangingPunct="1"/>
            <a:r>
              <a:rPr lang="tr-TR" sz="3200" smtClean="0">
                <a:solidFill>
                  <a:srgbClr val="FF0000"/>
                </a:solidFill>
              </a:rPr>
              <a:t>Kaygı İle Başa Çıkma Yolları</a:t>
            </a:r>
          </a:p>
        </p:txBody>
      </p:sp>
      <p:sp>
        <p:nvSpPr>
          <p:cNvPr id="125955" name="Rectangle 3"/>
          <p:cNvSpPr>
            <a:spLocks noGrp="1" noChangeArrowheads="1"/>
          </p:cNvSpPr>
          <p:nvPr>
            <p:ph idx="1"/>
          </p:nvPr>
        </p:nvSpPr>
        <p:spPr>
          <a:xfrm>
            <a:off x="250825" y="1196975"/>
            <a:ext cx="8218488" cy="5184775"/>
          </a:xfrm>
        </p:spPr>
        <p:txBody>
          <a:bodyPr/>
          <a:lstStyle/>
          <a:p>
            <a:pPr eaLnBrk="1" hangingPunct="1"/>
            <a:r>
              <a:rPr lang="tr-TR" sz="2800" b="1" i="1" smtClean="0"/>
              <a:t>Kaygı ile başa çıkma yollarını iki aşamada inceleyeceğiz. </a:t>
            </a:r>
            <a:endParaRPr lang="tr-TR" sz="2800" b="1" smtClean="0"/>
          </a:p>
          <a:p>
            <a:pPr eaLnBrk="1" hangingPunct="1">
              <a:buFontTx/>
              <a:buNone/>
            </a:pPr>
            <a:r>
              <a:rPr lang="tr-TR" sz="2800" b="1" smtClean="0">
                <a:solidFill>
                  <a:srgbClr val="FF0000"/>
                </a:solidFill>
              </a:rPr>
              <a:t>   1.Düşünsel Olarak</a:t>
            </a:r>
          </a:p>
          <a:p>
            <a:pPr eaLnBrk="1" hangingPunct="1"/>
            <a:r>
              <a:rPr lang="tr-TR" sz="2800" b="1" smtClean="0"/>
              <a:t>Düşünce biçimimiz herkesçe kabul edilebilen objektif gerçeklere dayanmalıdır. Olayları yorumlayış tarzımız çevremizdekilerce  de kabul edilebilir olmalı.</a:t>
            </a:r>
          </a:p>
          <a:p>
            <a:pPr eaLnBrk="1" hangingPunct="1"/>
            <a:r>
              <a:rPr lang="tr-TR" sz="2800" b="1" smtClean="0"/>
              <a:t>Olayları değerlendirme tarzınız ve yaklaşımınız sorunu çözmeye yardımcı olmalı ve hedeflediğiniz kısa ve uzun vadeli amaçlarınıza katkı sağlamalıdır.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25954"/>
                                        </p:tgtEl>
                                        <p:attrNameLst>
                                          <p:attrName>style.visibility</p:attrName>
                                        </p:attrNameLst>
                                      </p:cBhvr>
                                      <p:to>
                                        <p:strVal val="visible"/>
                                      </p:to>
                                    </p:set>
                                    <p:anim calcmode="lin" valueType="num">
                                      <p:cBhvr>
                                        <p:cTn id="7" dur="500" fill="hold"/>
                                        <p:tgtEl>
                                          <p:spTgt spid="125954"/>
                                        </p:tgtEl>
                                        <p:attrNameLst>
                                          <p:attrName>ppt_w</p:attrName>
                                        </p:attrNameLst>
                                      </p:cBhvr>
                                      <p:tavLst>
                                        <p:tav tm="0">
                                          <p:val>
                                            <p:fltVal val="0"/>
                                          </p:val>
                                        </p:tav>
                                        <p:tav tm="100000">
                                          <p:val>
                                            <p:strVal val="#ppt_w"/>
                                          </p:val>
                                        </p:tav>
                                      </p:tavLst>
                                    </p:anim>
                                    <p:anim calcmode="lin" valueType="num">
                                      <p:cBhvr>
                                        <p:cTn id="8" dur="500" fill="hold"/>
                                        <p:tgtEl>
                                          <p:spTgt spid="125954"/>
                                        </p:tgtEl>
                                        <p:attrNameLst>
                                          <p:attrName>ppt_h</p:attrName>
                                        </p:attrNameLst>
                                      </p:cBhvr>
                                      <p:tavLst>
                                        <p:tav tm="0">
                                          <p:val>
                                            <p:fltVal val="0"/>
                                          </p:val>
                                        </p:tav>
                                        <p:tav tm="100000">
                                          <p:val>
                                            <p:strVal val="#ppt_h"/>
                                          </p:val>
                                        </p:tav>
                                      </p:tavLst>
                                    </p:anim>
                                    <p:anim calcmode="lin" valueType="num">
                                      <p:cBhvr>
                                        <p:cTn id="9" dur="500" fill="hold"/>
                                        <p:tgtEl>
                                          <p:spTgt spid="125954"/>
                                        </p:tgtEl>
                                        <p:attrNameLst>
                                          <p:attrName>style.rotation</p:attrName>
                                        </p:attrNameLst>
                                      </p:cBhvr>
                                      <p:tavLst>
                                        <p:tav tm="0">
                                          <p:val>
                                            <p:fltVal val="360"/>
                                          </p:val>
                                        </p:tav>
                                        <p:tav tm="100000">
                                          <p:val>
                                            <p:fltVal val="0"/>
                                          </p:val>
                                        </p:tav>
                                      </p:tavLst>
                                    </p:anim>
                                    <p:animEffect transition="in" filter="fade">
                                      <p:cBhvr>
                                        <p:cTn id="10" dur="500"/>
                                        <p:tgtEl>
                                          <p:spTgt spid="12595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25955">
                                            <p:txEl>
                                              <p:pRg st="0" end="0"/>
                                            </p:txEl>
                                          </p:spTgt>
                                        </p:tgtEl>
                                        <p:attrNameLst>
                                          <p:attrName>style.visibility</p:attrName>
                                        </p:attrNameLst>
                                      </p:cBhvr>
                                      <p:to>
                                        <p:strVal val="visible"/>
                                      </p:to>
                                    </p:set>
                                    <p:anim calcmode="lin" valueType="num">
                                      <p:cBhvr>
                                        <p:cTn id="15" dur="500" fill="hold"/>
                                        <p:tgtEl>
                                          <p:spTgt spid="1259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2595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2595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2595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25955">
                                            <p:txEl>
                                              <p:pRg st="1" end="1"/>
                                            </p:txEl>
                                          </p:spTgt>
                                        </p:tgtEl>
                                        <p:attrNameLst>
                                          <p:attrName>style.visibility</p:attrName>
                                        </p:attrNameLst>
                                      </p:cBhvr>
                                      <p:to>
                                        <p:strVal val="visible"/>
                                      </p:to>
                                    </p:set>
                                    <p:anim calcmode="lin" valueType="num">
                                      <p:cBhvr>
                                        <p:cTn id="23" dur="500" fill="hold"/>
                                        <p:tgtEl>
                                          <p:spTgt spid="1259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2595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2595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2595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25955">
                                            <p:txEl>
                                              <p:pRg st="2" end="2"/>
                                            </p:txEl>
                                          </p:spTgt>
                                        </p:tgtEl>
                                        <p:attrNameLst>
                                          <p:attrName>style.visibility</p:attrName>
                                        </p:attrNameLst>
                                      </p:cBhvr>
                                      <p:to>
                                        <p:strVal val="visible"/>
                                      </p:to>
                                    </p:set>
                                    <p:anim calcmode="lin" valueType="num">
                                      <p:cBhvr>
                                        <p:cTn id="31" dur="500" fill="hold"/>
                                        <p:tgtEl>
                                          <p:spTgt spid="1259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2595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2595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2595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25955">
                                            <p:txEl>
                                              <p:pRg st="3" end="3"/>
                                            </p:txEl>
                                          </p:spTgt>
                                        </p:tgtEl>
                                        <p:attrNameLst>
                                          <p:attrName>style.visibility</p:attrName>
                                        </p:attrNameLst>
                                      </p:cBhvr>
                                      <p:to>
                                        <p:strVal val="visible"/>
                                      </p:to>
                                    </p:set>
                                    <p:anim calcmode="lin" valueType="num">
                                      <p:cBhvr>
                                        <p:cTn id="39" dur="500" fill="hold"/>
                                        <p:tgtEl>
                                          <p:spTgt spid="1259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2595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2595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25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p:bldP spid="125955"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a:xfrm>
            <a:off x="250825" y="476250"/>
            <a:ext cx="8435975" cy="5619750"/>
          </a:xfrm>
        </p:spPr>
        <p:txBody>
          <a:bodyPr/>
          <a:lstStyle/>
          <a:p>
            <a:pPr eaLnBrk="1" hangingPunct="1">
              <a:lnSpc>
                <a:spcPct val="90000"/>
              </a:lnSpc>
            </a:pPr>
            <a:r>
              <a:rPr lang="tr-TR" smtClean="0"/>
              <a:t>Olayları yorumlayışınız  sizi duygusal gerginliğe sürüklememeli, rahat ve huzurlu hissetmenizi sağlamalı.</a:t>
            </a:r>
          </a:p>
          <a:p>
            <a:pPr eaLnBrk="1" hangingPunct="1">
              <a:lnSpc>
                <a:spcPct val="90000"/>
              </a:lnSpc>
            </a:pPr>
            <a:r>
              <a:rPr lang="tr-TR" smtClean="0"/>
              <a:t>Tek bir olaya dayalı genellemeler yapmadan,gerçekçi kanıtlarla sonuca varmaya çalışın.</a:t>
            </a:r>
          </a:p>
          <a:p>
            <a:pPr eaLnBrk="1" hangingPunct="1">
              <a:lnSpc>
                <a:spcPct val="90000"/>
              </a:lnSpc>
            </a:pPr>
            <a:r>
              <a:rPr lang="tr-TR" smtClean="0"/>
              <a:t>Sizi kaygılandıran sınavlar değil, sizin sınava ve sonuçlarına yakıştırdığınız farklı anlamlar ve sınav hakkında ürettiğiniz olumsuz düşünceler olduğunu kabullenmenizdir.</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400"/>
                                  </p:stCondLst>
                                  <p:childTnLst>
                                    <p:set>
                                      <p:cBhvr>
                                        <p:cTn id="6" dur="1" fill="hold">
                                          <p:stCondLst>
                                            <p:cond delay="0"/>
                                          </p:stCondLst>
                                        </p:cTn>
                                        <p:tgtEl>
                                          <p:spTgt spid="126978">
                                            <p:txEl>
                                              <p:pRg st="0" end="0"/>
                                            </p:txEl>
                                          </p:spTgt>
                                        </p:tgtEl>
                                        <p:attrNameLst>
                                          <p:attrName>style.visibility</p:attrName>
                                        </p:attrNameLst>
                                      </p:cBhvr>
                                      <p:to>
                                        <p:strVal val="visible"/>
                                      </p:to>
                                    </p:set>
                                    <p:anim calcmode="lin" valueType="num">
                                      <p:cBhvr>
                                        <p:cTn id="7" dur="500" fill="hold"/>
                                        <p:tgtEl>
                                          <p:spTgt spid="1269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697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6978">
                                            <p:txEl>
                                              <p:pRg st="1" end="1"/>
                                            </p:txEl>
                                          </p:spTgt>
                                        </p:tgtEl>
                                        <p:attrNameLst>
                                          <p:attrName>style.visibility</p:attrName>
                                        </p:attrNameLst>
                                      </p:cBhvr>
                                      <p:to>
                                        <p:strVal val="visible"/>
                                      </p:to>
                                    </p:set>
                                    <p:anim calcmode="lin" valueType="num">
                                      <p:cBhvr>
                                        <p:cTn id="13" dur="500" fill="hold"/>
                                        <p:tgtEl>
                                          <p:spTgt spid="12697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2697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26978">
                                            <p:txEl>
                                              <p:pRg st="2" end="2"/>
                                            </p:txEl>
                                          </p:spTgt>
                                        </p:tgtEl>
                                        <p:attrNameLst>
                                          <p:attrName>style.visibility</p:attrName>
                                        </p:attrNameLst>
                                      </p:cBhvr>
                                      <p:to>
                                        <p:strVal val="visible"/>
                                      </p:to>
                                    </p:set>
                                    <p:anim calcmode="lin" valueType="num">
                                      <p:cBhvr>
                                        <p:cTn id="19" dur="500" fill="hold"/>
                                        <p:tgtEl>
                                          <p:spTgt spid="12697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26978">
                                            <p:txEl>
                                              <p:pRg st="2" end="2"/>
                                            </p:txEl>
                                          </p:spTgt>
                                        </p:tgtEl>
                                        <p:attrNameLst>
                                          <p:attrName>ppt_h</p:attrName>
                                        </p:attrNameLst>
                                      </p:cBhvr>
                                      <p:tavLst>
                                        <p:tav tm="0">
                                          <p:val>
                                            <p:fltVal val="0"/>
                                          </p:val>
                                        </p:tav>
                                        <p:tav tm="100000">
                                          <p:val>
                                            <p:strVal val="#ppt_h"/>
                                          </p:val>
                                        </p:tav>
                                      </p:tavLst>
                                    </p:anim>
                                  </p:childTnLst>
                                </p:cTn>
                              </p:par>
                              <p:par>
                                <p:cTn id="21" presetID="23" presetClass="exit" presetSubtype="32" fill="hold" grpId="1" nodeType="withEffect">
                                  <p:stCondLst>
                                    <p:cond delay="0"/>
                                  </p:stCondLst>
                                  <p:childTnLst>
                                    <p:anim calcmode="lin" valueType="num">
                                      <p:cBhvr>
                                        <p:cTn id="22" dur="500" fill="hold"/>
                                        <p:tgtEl>
                                          <p:spTgt spid="126978">
                                            <p:txEl>
                                              <p:pRg st="0" end="0"/>
                                            </p:txEl>
                                          </p:spTgt>
                                        </p:tgtEl>
                                        <p:attrNameLst>
                                          <p:attrName>ppt_w</p:attrName>
                                        </p:attrNameLst>
                                      </p:cBhvr>
                                      <p:tavLst>
                                        <p:tav tm="0">
                                          <p:val>
                                            <p:strVal val="ppt_w"/>
                                          </p:val>
                                        </p:tav>
                                        <p:tav tm="100000">
                                          <p:val>
                                            <p:fltVal val="0"/>
                                          </p:val>
                                        </p:tav>
                                      </p:tavLst>
                                    </p:anim>
                                    <p:anim calcmode="lin" valueType="num">
                                      <p:cBhvr>
                                        <p:cTn id="23" dur="500" fill="hold"/>
                                        <p:tgtEl>
                                          <p:spTgt spid="126978">
                                            <p:txEl>
                                              <p:pRg st="0" end="0"/>
                                            </p:txEl>
                                          </p:spTgt>
                                        </p:tgtEl>
                                        <p:attrNameLst>
                                          <p:attrName>ppt_h</p:attrName>
                                        </p:attrNameLst>
                                      </p:cBhvr>
                                      <p:tavLst>
                                        <p:tav tm="0">
                                          <p:val>
                                            <p:strVal val="ppt_h"/>
                                          </p:val>
                                        </p:tav>
                                        <p:tav tm="100000">
                                          <p:val>
                                            <p:fltVal val="0"/>
                                          </p:val>
                                        </p:tav>
                                      </p:tavLst>
                                    </p:anim>
                                    <p:set>
                                      <p:cBhvr>
                                        <p:cTn id="24" dur="1" fill="hold">
                                          <p:stCondLst>
                                            <p:cond delay="499"/>
                                          </p:stCondLst>
                                        </p:cTn>
                                        <p:tgtEl>
                                          <p:spTgt spid="126978">
                                            <p:txEl>
                                              <p:pRg st="0" end="0"/>
                                            </p:txEl>
                                          </p:spTgt>
                                        </p:tgtEl>
                                        <p:attrNameLst>
                                          <p:attrName>style.visibility</p:attrName>
                                        </p:attrNameLst>
                                      </p:cBhvr>
                                      <p:to>
                                        <p:strVal val="hidden"/>
                                      </p:to>
                                    </p:set>
                                  </p:childTnLst>
                                </p:cTn>
                              </p:par>
                              <p:par>
                                <p:cTn id="25" presetID="23" presetClass="exit" presetSubtype="32" fill="hold" grpId="1" nodeType="withEffect">
                                  <p:stCondLst>
                                    <p:cond delay="0"/>
                                  </p:stCondLst>
                                  <p:childTnLst>
                                    <p:anim calcmode="lin" valueType="num">
                                      <p:cBhvr>
                                        <p:cTn id="26" dur="500" fill="hold"/>
                                        <p:tgtEl>
                                          <p:spTgt spid="126978">
                                            <p:txEl>
                                              <p:pRg st="1" end="1"/>
                                            </p:txEl>
                                          </p:spTgt>
                                        </p:tgtEl>
                                        <p:attrNameLst>
                                          <p:attrName>ppt_w</p:attrName>
                                        </p:attrNameLst>
                                      </p:cBhvr>
                                      <p:tavLst>
                                        <p:tav tm="0">
                                          <p:val>
                                            <p:strVal val="ppt_w"/>
                                          </p:val>
                                        </p:tav>
                                        <p:tav tm="100000">
                                          <p:val>
                                            <p:fltVal val="0"/>
                                          </p:val>
                                        </p:tav>
                                      </p:tavLst>
                                    </p:anim>
                                    <p:anim calcmode="lin" valueType="num">
                                      <p:cBhvr>
                                        <p:cTn id="27" dur="500" fill="hold"/>
                                        <p:tgtEl>
                                          <p:spTgt spid="126978">
                                            <p:txEl>
                                              <p:pRg st="1" end="1"/>
                                            </p:txEl>
                                          </p:spTgt>
                                        </p:tgtEl>
                                        <p:attrNameLst>
                                          <p:attrName>ppt_h</p:attrName>
                                        </p:attrNameLst>
                                      </p:cBhvr>
                                      <p:tavLst>
                                        <p:tav tm="0">
                                          <p:val>
                                            <p:strVal val="ppt_h"/>
                                          </p:val>
                                        </p:tav>
                                        <p:tav tm="100000">
                                          <p:val>
                                            <p:fltVal val="0"/>
                                          </p:val>
                                        </p:tav>
                                      </p:tavLst>
                                    </p:anim>
                                    <p:set>
                                      <p:cBhvr>
                                        <p:cTn id="28" dur="1" fill="hold">
                                          <p:stCondLst>
                                            <p:cond delay="499"/>
                                          </p:stCondLst>
                                        </p:cTn>
                                        <p:tgtEl>
                                          <p:spTgt spid="126978">
                                            <p:txEl>
                                              <p:pRg st="1" end="1"/>
                                            </p:txEl>
                                          </p:spTgt>
                                        </p:tgtEl>
                                        <p:attrNameLst>
                                          <p:attrName>style.visibility</p:attrName>
                                        </p:attrNameLst>
                                      </p:cBhvr>
                                      <p:to>
                                        <p:strVal val="hidden"/>
                                      </p:to>
                                    </p:set>
                                  </p:childTnLst>
                                </p:cTn>
                              </p:par>
                              <p:par>
                                <p:cTn id="29" presetID="23" presetClass="exit" presetSubtype="32" fill="hold" grpId="1" nodeType="withEffect">
                                  <p:stCondLst>
                                    <p:cond delay="0"/>
                                  </p:stCondLst>
                                  <p:childTnLst>
                                    <p:anim calcmode="lin" valueType="num">
                                      <p:cBhvr>
                                        <p:cTn id="30" dur="500" fill="hold"/>
                                        <p:tgtEl>
                                          <p:spTgt spid="126978">
                                            <p:txEl>
                                              <p:pRg st="2" end="2"/>
                                            </p:txEl>
                                          </p:spTgt>
                                        </p:tgtEl>
                                        <p:attrNameLst>
                                          <p:attrName>ppt_w</p:attrName>
                                        </p:attrNameLst>
                                      </p:cBhvr>
                                      <p:tavLst>
                                        <p:tav tm="0">
                                          <p:val>
                                            <p:strVal val="ppt_w"/>
                                          </p:val>
                                        </p:tav>
                                        <p:tav tm="100000">
                                          <p:val>
                                            <p:fltVal val="0"/>
                                          </p:val>
                                        </p:tav>
                                      </p:tavLst>
                                    </p:anim>
                                    <p:anim calcmode="lin" valueType="num">
                                      <p:cBhvr>
                                        <p:cTn id="31" dur="500" fill="hold"/>
                                        <p:tgtEl>
                                          <p:spTgt spid="126978">
                                            <p:txEl>
                                              <p:pRg st="2" end="2"/>
                                            </p:txEl>
                                          </p:spTgt>
                                        </p:tgtEl>
                                        <p:attrNameLst>
                                          <p:attrName>ppt_h</p:attrName>
                                        </p:attrNameLst>
                                      </p:cBhvr>
                                      <p:tavLst>
                                        <p:tav tm="0">
                                          <p:val>
                                            <p:strVal val="ppt_h"/>
                                          </p:val>
                                        </p:tav>
                                        <p:tav tm="100000">
                                          <p:val>
                                            <p:fltVal val="0"/>
                                          </p:val>
                                        </p:tav>
                                      </p:tavLst>
                                    </p:anim>
                                    <p:set>
                                      <p:cBhvr>
                                        <p:cTn id="32" dur="1" fill="hold">
                                          <p:stCondLst>
                                            <p:cond delay="499"/>
                                          </p:stCondLst>
                                        </p:cTn>
                                        <p:tgtEl>
                                          <p:spTgt spid="126978">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build="p"/>
      <p:bldP spid="126978" grpId="1" build="allAtOnce"/>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idx="1"/>
          </p:nvPr>
        </p:nvSpPr>
        <p:spPr>
          <a:xfrm>
            <a:off x="395288" y="333375"/>
            <a:ext cx="8291512" cy="5762625"/>
          </a:xfrm>
        </p:spPr>
        <p:txBody>
          <a:bodyPr/>
          <a:lstStyle/>
          <a:p>
            <a:pPr eaLnBrk="1" hangingPunct="1"/>
            <a:r>
              <a:rPr lang="tr-TR" sz="2800" smtClean="0"/>
              <a:t>Sınavlarda uygulanan testler kişilik testleri değil, bilgi ve başarı testleridir. Dolayısıyla  sınavlar kişiliğinizin değerlendirilmesi değil, bilgilerinizin ölçülmesidir. Sınavı bir kişilik değerlendirmesi olarak değil, yetenek ve bilgilerinizi  sınama imkanı olarak görün.</a:t>
            </a:r>
          </a:p>
          <a:p>
            <a:pPr eaLnBrk="1" hangingPunct="1"/>
            <a:r>
              <a:rPr lang="tr-TR" sz="2800" smtClean="0"/>
              <a:t>Geçmiş başarılarınıza üzülmek yerine  gelecekte başarılı olmanın yollarını arayın.</a:t>
            </a:r>
          </a:p>
          <a:p>
            <a:pPr eaLnBrk="1" hangingPunct="1"/>
            <a:r>
              <a:rPr lang="tr-TR" sz="2800" smtClean="0"/>
              <a:t>Önceki başarısızlıkların devam etmesi kural değildir. Geçmiş başarısızlıklarınızın nedenini  arayın,gidermek için gerekli tedbirleri alın.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8002">
                                            <p:txEl>
                                              <p:pRg st="0" end="0"/>
                                            </p:txEl>
                                          </p:spTgt>
                                        </p:tgtEl>
                                        <p:attrNameLst>
                                          <p:attrName>style.visibility</p:attrName>
                                        </p:attrNameLst>
                                      </p:cBhvr>
                                      <p:to>
                                        <p:strVal val="visible"/>
                                      </p:to>
                                    </p:set>
                                    <p:animEffect transition="in" filter="randombar(horizontal)">
                                      <p:cBhvr>
                                        <p:cTn id="7" dur="500"/>
                                        <p:tgtEl>
                                          <p:spTgt spid="1280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8002">
                                            <p:txEl>
                                              <p:pRg st="1" end="1"/>
                                            </p:txEl>
                                          </p:spTgt>
                                        </p:tgtEl>
                                        <p:attrNameLst>
                                          <p:attrName>style.visibility</p:attrName>
                                        </p:attrNameLst>
                                      </p:cBhvr>
                                      <p:to>
                                        <p:strVal val="visible"/>
                                      </p:to>
                                    </p:set>
                                    <p:animEffect transition="in" filter="randombar(horizontal)">
                                      <p:cBhvr>
                                        <p:cTn id="12" dur="500"/>
                                        <p:tgtEl>
                                          <p:spTgt spid="1280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8002">
                                            <p:txEl>
                                              <p:pRg st="2" end="2"/>
                                            </p:txEl>
                                          </p:spTgt>
                                        </p:tgtEl>
                                        <p:attrNameLst>
                                          <p:attrName>style.visibility</p:attrName>
                                        </p:attrNameLst>
                                      </p:cBhvr>
                                      <p:to>
                                        <p:strVal val="visible"/>
                                      </p:to>
                                    </p:set>
                                    <p:animEffect transition="in" filter="randombar(horizontal)">
                                      <p:cBhvr>
                                        <p:cTn id="17" dur="500"/>
                                        <p:tgtEl>
                                          <p:spTgt spid="1280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685800" y="1052513"/>
            <a:ext cx="7696200" cy="4433887"/>
          </a:xfrm>
        </p:spPr>
        <p:txBody>
          <a:bodyPr/>
          <a:lstStyle/>
          <a:p>
            <a:pPr eaLnBrk="1" hangingPunct="1"/>
            <a:r>
              <a:rPr lang="tr-TR" smtClean="0"/>
              <a:t>Geçmiş başarısızlığınıza üzülmek yerine, gelecekte başarılı olmanın yollarını arayın.</a:t>
            </a:r>
          </a:p>
          <a:p>
            <a:pPr eaLnBrk="1" hangingPunct="1"/>
            <a:r>
              <a:rPr lang="tr-TR" smtClean="0"/>
              <a:t>Sınavları bir ölüm-kalım savaşı olarak görmeyin.</a:t>
            </a:r>
          </a:p>
          <a:p>
            <a:pPr eaLnBrk="1" hangingPunct="1"/>
            <a:endParaRPr lang="tr-TR" smtClean="0"/>
          </a:p>
          <a:p>
            <a:pPr eaLnBrk="1" hangingPunct="1"/>
            <a:r>
              <a:rPr lang="tr-TR" smtClean="0"/>
              <a:t>Sürekli başarılı olma, üstün olma,yenme çabası içerisinde olmayın.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idx="1"/>
          </p:nvPr>
        </p:nvSpPr>
        <p:spPr>
          <a:xfrm>
            <a:off x="323850" y="476250"/>
            <a:ext cx="8362950" cy="5616575"/>
          </a:xfrm>
        </p:spPr>
        <p:txBody>
          <a:bodyPr/>
          <a:lstStyle/>
          <a:p>
            <a:pPr eaLnBrk="1" hangingPunct="1">
              <a:lnSpc>
                <a:spcPct val="90000"/>
              </a:lnSpc>
            </a:pPr>
            <a:r>
              <a:rPr lang="tr-TR" smtClean="0"/>
              <a:t>Yaşam sizin için sürekli bir değişen ve gelişen süreçtir. Bu süreçte başarı kadar başarısızlıklar da olacaktır. Başarısızlıkların tüm yaşamımızı etkilemesine izin vermeyin.</a:t>
            </a:r>
          </a:p>
          <a:p>
            <a:pPr eaLnBrk="1" hangingPunct="1">
              <a:lnSpc>
                <a:spcPct val="90000"/>
              </a:lnSpc>
              <a:buFontTx/>
              <a:buNone/>
            </a:pPr>
            <a:endParaRPr lang="tr-TR" smtClean="0"/>
          </a:p>
          <a:p>
            <a:pPr eaLnBrk="1" hangingPunct="1">
              <a:lnSpc>
                <a:spcPct val="90000"/>
              </a:lnSpc>
            </a:pPr>
            <a:r>
              <a:rPr lang="tr-TR" smtClean="0"/>
              <a:t>İsteklerinizi ve tercihlerinizi mutlaka yerine getirilmesi gereken yasa-kanun haline getirmeyin. “Mutlaka fen lisesine(üniversiteye vb.) girmeliyim, mutlaka şu bölümü kazanmalıyım” vb. düşüncelere kapılmayalım.</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anim calcmode="lin" valueType="num">
                                      <p:cBhvr>
                                        <p:cTn id="7" dur="1000" fill="hold"/>
                                        <p:tgtEl>
                                          <p:spTgt spid="129026">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2902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902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29026">
                                            <p:txEl>
                                              <p:pRg st="2" end="2"/>
                                            </p:txEl>
                                          </p:spTgt>
                                        </p:tgtEl>
                                        <p:attrNameLst>
                                          <p:attrName>style.visibility</p:attrName>
                                        </p:attrNameLst>
                                      </p:cBhvr>
                                      <p:to>
                                        <p:strVal val="visible"/>
                                      </p:to>
                                    </p:set>
                                    <p:anim calcmode="lin" valueType="num">
                                      <p:cBhvr>
                                        <p:cTn id="14" dur="1000" fill="hold"/>
                                        <p:tgtEl>
                                          <p:spTgt spid="129026">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12902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290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tr-TR" sz="3200" smtClean="0">
                <a:solidFill>
                  <a:srgbClr val="FF0000"/>
                </a:solidFill>
              </a:rPr>
              <a:t>2.Sınav Kaygısıyla Başa Çıkmada Bedeni Kontrol Altına Alma</a:t>
            </a:r>
          </a:p>
        </p:txBody>
      </p:sp>
      <p:sp>
        <p:nvSpPr>
          <p:cNvPr id="130051" name="Rectangle 3"/>
          <p:cNvSpPr>
            <a:spLocks noGrp="1" noChangeArrowheads="1"/>
          </p:cNvSpPr>
          <p:nvPr>
            <p:ph idx="1"/>
          </p:nvPr>
        </p:nvSpPr>
        <p:spPr/>
        <p:txBody>
          <a:bodyPr/>
          <a:lstStyle/>
          <a:p>
            <a:pPr eaLnBrk="1" hangingPunct="1"/>
            <a:r>
              <a:rPr lang="tr-TR" sz="2800" smtClean="0"/>
              <a:t>Öncelikle düzenli ve yeterli beslenmeniz gerekir.</a:t>
            </a:r>
          </a:p>
          <a:p>
            <a:pPr eaLnBrk="1" hangingPunct="1"/>
            <a:r>
              <a:rPr lang="tr-TR" sz="2800" smtClean="0"/>
              <a:t>Spor yapmaya zaman ayırın. Bedensel durumunuza göre fiziki egzersizler yapın.</a:t>
            </a:r>
          </a:p>
          <a:p>
            <a:pPr eaLnBrk="1" hangingPunct="1"/>
            <a:r>
              <a:rPr lang="tr-TR" sz="2800" smtClean="0"/>
              <a:t>Yüksek kaygı esnasında beden kimyasında birtakım değişikler olur. Bu değişikliklerin kaynağı bedenin salgılamış olduğu kimyasal maddelerdir. Bu değişiklikler sonucu yaptığımız işler aksar. Bu da gevşeme tekniği ile giderilebilir.</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p:cTn id="7" dur="500" fill="hold"/>
                                        <p:tgtEl>
                                          <p:spTgt spid="13005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3005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3005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30050"/>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130050"/>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130051">
                                            <p:txEl>
                                              <p:pRg st="0" end="0"/>
                                            </p:txEl>
                                          </p:spTgt>
                                        </p:tgtEl>
                                        <p:attrNameLst>
                                          <p:attrName>style.visibility</p:attrName>
                                        </p:attrNameLst>
                                      </p:cBhvr>
                                      <p:to>
                                        <p:strVal val="visible"/>
                                      </p:to>
                                    </p:set>
                                    <p:anim calcmode="lin" valueType="num">
                                      <p:cBhvr>
                                        <p:cTn id="17" dur="500" fill="hold"/>
                                        <p:tgtEl>
                                          <p:spTgt spid="13005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300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30051">
                                            <p:txEl>
                                              <p:pRg st="1" end="1"/>
                                            </p:txEl>
                                          </p:spTgt>
                                        </p:tgtEl>
                                        <p:attrNameLst>
                                          <p:attrName>style.visibility</p:attrName>
                                        </p:attrNameLst>
                                      </p:cBhvr>
                                      <p:to>
                                        <p:strVal val="visible"/>
                                      </p:to>
                                    </p:set>
                                    <p:anim calcmode="lin" valueType="num">
                                      <p:cBhvr>
                                        <p:cTn id="23" dur="500" fill="hold"/>
                                        <p:tgtEl>
                                          <p:spTgt spid="13005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3005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30051">
                                            <p:txEl>
                                              <p:pRg st="2" end="2"/>
                                            </p:txEl>
                                          </p:spTgt>
                                        </p:tgtEl>
                                        <p:attrNameLst>
                                          <p:attrName>style.visibility</p:attrName>
                                        </p:attrNameLst>
                                      </p:cBhvr>
                                      <p:to>
                                        <p:strVal val="visible"/>
                                      </p:to>
                                    </p:set>
                                    <p:anim calcmode="lin" valueType="num">
                                      <p:cBhvr>
                                        <p:cTn id="29" dur="500" fill="hold"/>
                                        <p:tgtEl>
                                          <p:spTgt spid="130051">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3005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xit" presetSubtype="32" fill="hold" grpId="2" nodeType="clickEffect">
                                  <p:stCondLst>
                                    <p:cond delay="0"/>
                                  </p:stCondLst>
                                  <p:childTnLst>
                                    <p:anim calcmode="lin" valueType="num">
                                      <p:cBhvr>
                                        <p:cTn id="34" dur="500" fill="hold"/>
                                        <p:tgtEl>
                                          <p:spTgt spid="130050"/>
                                        </p:tgtEl>
                                        <p:attrNameLst>
                                          <p:attrName>ppt_w</p:attrName>
                                        </p:attrNameLst>
                                      </p:cBhvr>
                                      <p:tavLst>
                                        <p:tav tm="0">
                                          <p:val>
                                            <p:strVal val="ppt_w"/>
                                          </p:val>
                                        </p:tav>
                                        <p:tav tm="100000">
                                          <p:val>
                                            <p:fltVal val="0"/>
                                          </p:val>
                                        </p:tav>
                                      </p:tavLst>
                                    </p:anim>
                                    <p:anim calcmode="lin" valueType="num">
                                      <p:cBhvr>
                                        <p:cTn id="35" dur="500" fill="hold"/>
                                        <p:tgtEl>
                                          <p:spTgt spid="130050"/>
                                        </p:tgtEl>
                                        <p:attrNameLst>
                                          <p:attrName>ppt_h</p:attrName>
                                        </p:attrNameLst>
                                      </p:cBhvr>
                                      <p:tavLst>
                                        <p:tav tm="0">
                                          <p:val>
                                            <p:strVal val="ppt_h"/>
                                          </p:val>
                                        </p:tav>
                                        <p:tav tm="100000">
                                          <p:val>
                                            <p:fltVal val="0"/>
                                          </p:val>
                                        </p:tav>
                                      </p:tavLst>
                                    </p:anim>
                                    <p:set>
                                      <p:cBhvr>
                                        <p:cTn id="36" dur="1" fill="hold">
                                          <p:stCondLst>
                                            <p:cond delay="499"/>
                                          </p:stCondLst>
                                        </p:cTn>
                                        <p:tgtEl>
                                          <p:spTgt spid="130050"/>
                                        </p:tgtEl>
                                        <p:attrNameLst>
                                          <p:attrName>style.visibility</p:attrName>
                                        </p:attrNameLst>
                                      </p:cBhvr>
                                      <p:to>
                                        <p:strVal val="hidden"/>
                                      </p:to>
                                    </p:set>
                                  </p:childTnLst>
                                </p:cTn>
                              </p:par>
                              <p:par>
                                <p:cTn id="37" presetID="23" presetClass="exit" presetSubtype="32" fill="hold" grpId="1" nodeType="withEffect">
                                  <p:stCondLst>
                                    <p:cond delay="0"/>
                                  </p:stCondLst>
                                  <p:childTnLst>
                                    <p:anim calcmode="lin" valueType="num">
                                      <p:cBhvr>
                                        <p:cTn id="38" dur="500" fill="hold"/>
                                        <p:tgtEl>
                                          <p:spTgt spid="130051">
                                            <p:txEl>
                                              <p:pRg st="0" end="0"/>
                                            </p:txEl>
                                          </p:spTgt>
                                        </p:tgtEl>
                                        <p:attrNameLst>
                                          <p:attrName>ppt_w</p:attrName>
                                        </p:attrNameLst>
                                      </p:cBhvr>
                                      <p:tavLst>
                                        <p:tav tm="0">
                                          <p:val>
                                            <p:strVal val="ppt_w"/>
                                          </p:val>
                                        </p:tav>
                                        <p:tav tm="100000">
                                          <p:val>
                                            <p:fltVal val="0"/>
                                          </p:val>
                                        </p:tav>
                                      </p:tavLst>
                                    </p:anim>
                                    <p:anim calcmode="lin" valueType="num">
                                      <p:cBhvr>
                                        <p:cTn id="39" dur="500" fill="hold"/>
                                        <p:tgtEl>
                                          <p:spTgt spid="130051">
                                            <p:txEl>
                                              <p:pRg st="0" end="0"/>
                                            </p:txEl>
                                          </p:spTgt>
                                        </p:tgtEl>
                                        <p:attrNameLst>
                                          <p:attrName>ppt_h</p:attrName>
                                        </p:attrNameLst>
                                      </p:cBhvr>
                                      <p:tavLst>
                                        <p:tav tm="0">
                                          <p:val>
                                            <p:strVal val="ppt_h"/>
                                          </p:val>
                                        </p:tav>
                                        <p:tav tm="100000">
                                          <p:val>
                                            <p:fltVal val="0"/>
                                          </p:val>
                                        </p:tav>
                                      </p:tavLst>
                                    </p:anim>
                                    <p:set>
                                      <p:cBhvr>
                                        <p:cTn id="40" dur="1" fill="hold">
                                          <p:stCondLst>
                                            <p:cond delay="499"/>
                                          </p:stCondLst>
                                        </p:cTn>
                                        <p:tgtEl>
                                          <p:spTgt spid="130051">
                                            <p:txEl>
                                              <p:pRg st="0" end="0"/>
                                            </p:txEl>
                                          </p:spTgt>
                                        </p:tgtEl>
                                        <p:attrNameLst>
                                          <p:attrName>style.visibility</p:attrName>
                                        </p:attrNameLst>
                                      </p:cBhvr>
                                      <p:to>
                                        <p:strVal val="hidden"/>
                                      </p:to>
                                    </p:set>
                                  </p:childTnLst>
                                </p:cTn>
                              </p:par>
                              <p:par>
                                <p:cTn id="41" presetID="23" presetClass="exit" presetSubtype="32" fill="hold" grpId="1" nodeType="withEffect">
                                  <p:stCondLst>
                                    <p:cond delay="0"/>
                                  </p:stCondLst>
                                  <p:childTnLst>
                                    <p:anim calcmode="lin" valueType="num">
                                      <p:cBhvr>
                                        <p:cTn id="42" dur="500" fill="hold"/>
                                        <p:tgtEl>
                                          <p:spTgt spid="130051">
                                            <p:txEl>
                                              <p:pRg st="1" end="1"/>
                                            </p:txEl>
                                          </p:spTgt>
                                        </p:tgtEl>
                                        <p:attrNameLst>
                                          <p:attrName>ppt_w</p:attrName>
                                        </p:attrNameLst>
                                      </p:cBhvr>
                                      <p:tavLst>
                                        <p:tav tm="0">
                                          <p:val>
                                            <p:strVal val="ppt_w"/>
                                          </p:val>
                                        </p:tav>
                                        <p:tav tm="100000">
                                          <p:val>
                                            <p:fltVal val="0"/>
                                          </p:val>
                                        </p:tav>
                                      </p:tavLst>
                                    </p:anim>
                                    <p:anim calcmode="lin" valueType="num">
                                      <p:cBhvr>
                                        <p:cTn id="43" dur="500" fill="hold"/>
                                        <p:tgtEl>
                                          <p:spTgt spid="130051">
                                            <p:txEl>
                                              <p:pRg st="1" end="1"/>
                                            </p:txEl>
                                          </p:spTgt>
                                        </p:tgtEl>
                                        <p:attrNameLst>
                                          <p:attrName>ppt_h</p:attrName>
                                        </p:attrNameLst>
                                      </p:cBhvr>
                                      <p:tavLst>
                                        <p:tav tm="0">
                                          <p:val>
                                            <p:strVal val="ppt_h"/>
                                          </p:val>
                                        </p:tav>
                                        <p:tav tm="100000">
                                          <p:val>
                                            <p:fltVal val="0"/>
                                          </p:val>
                                        </p:tav>
                                      </p:tavLst>
                                    </p:anim>
                                    <p:set>
                                      <p:cBhvr>
                                        <p:cTn id="44" dur="1" fill="hold">
                                          <p:stCondLst>
                                            <p:cond delay="499"/>
                                          </p:stCondLst>
                                        </p:cTn>
                                        <p:tgtEl>
                                          <p:spTgt spid="130051">
                                            <p:txEl>
                                              <p:pRg st="1" end="1"/>
                                            </p:txEl>
                                          </p:spTgt>
                                        </p:tgtEl>
                                        <p:attrNameLst>
                                          <p:attrName>style.visibility</p:attrName>
                                        </p:attrNameLst>
                                      </p:cBhvr>
                                      <p:to>
                                        <p:strVal val="hidden"/>
                                      </p:to>
                                    </p:set>
                                  </p:childTnLst>
                                </p:cTn>
                              </p:par>
                              <p:par>
                                <p:cTn id="45" presetID="23" presetClass="exit" presetSubtype="32" fill="hold" grpId="1" nodeType="withEffect">
                                  <p:stCondLst>
                                    <p:cond delay="0"/>
                                  </p:stCondLst>
                                  <p:childTnLst>
                                    <p:anim calcmode="lin" valueType="num">
                                      <p:cBhvr>
                                        <p:cTn id="46" dur="500" fill="hold"/>
                                        <p:tgtEl>
                                          <p:spTgt spid="130051">
                                            <p:txEl>
                                              <p:pRg st="2" end="2"/>
                                            </p:txEl>
                                          </p:spTgt>
                                        </p:tgtEl>
                                        <p:attrNameLst>
                                          <p:attrName>ppt_w</p:attrName>
                                        </p:attrNameLst>
                                      </p:cBhvr>
                                      <p:tavLst>
                                        <p:tav tm="0">
                                          <p:val>
                                            <p:strVal val="ppt_w"/>
                                          </p:val>
                                        </p:tav>
                                        <p:tav tm="100000">
                                          <p:val>
                                            <p:fltVal val="0"/>
                                          </p:val>
                                        </p:tav>
                                      </p:tavLst>
                                    </p:anim>
                                    <p:anim calcmode="lin" valueType="num">
                                      <p:cBhvr>
                                        <p:cTn id="47" dur="500" fill="hold"/>
                                        <p:tgtEl>
                                          <p:spTgt spid="130051">
                                            <p:txEl>
                                              <p:pRg st="2" end="2"/>
                                            </p:txEl>
                                          </p:spTgt>
                                        </p:tgtEl>
                                        <p:attrNameLst>
                                          <p:attrName>ppt_h</p:attrName>
                                        </p:attrNameLst>
                                      </p:cBhvr>
                                      <p:tavLst>
                                        <p:tav tm="0">
                                          <p:val>
                                            <p:strVal val="ppt_h"/>
                                          </p:val>
                                        </p:tav>
                                        <p:tav tm="100000">
                                          <p:val>
                                            <p:fltVal val="0"/>
                                          </p:val>
                                        </p:tav>
                                      </p:tavLst>
                                    </p:anim>
                                    <p:set>
                                      <p:cBhvr>
                                        <p:cTn id="48" dur="1" fill="hold">
                                          <p:stCondLst>
                                            <p:cond delay="499"/>
                                          </p:stCondLst>
                                        </p:cTn>
                                        <p:tgtEl>
                                          <p:spTgt spid="130051">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0" grpId="1"/>
      <p:bldP spid="130050" grpId="2"/>
      <p:bldP spid="130051" grpId="0" build="p"/>
      <p:bldP spid="130051" grpId="1" build="allAtOnce"/>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95325" y="152400"/>
            <a:ext cx="6861175" cy="1255713"/>
          </a:xfrm>
        </p:spPr>
        <p:txBody>
          <a:bodyPr/>
          <a:lstStyle/>
          <a:p>
            <a:pPr eaLnBrk="1" hangingPunct="1"/>
            <a:r>
              <a:rPr lang="tr-TR" sz="3200" smtClean="0">
                <a:solidFill>
                  <a:srgbClr val="FF0000"/>
                </a:solidFill>
              </a:rPr>
              <a:t>Gevşeme Tekniği:</a:t>
            </a:r>
            <a:r>
              <a:rPr lang="tr-TR" smtClean="0"/>
              <a:t> </a:t>
            </a:r>
          </a:p>
        </p:txBody>
      </p:sp>
      <p:sp>
        <p:nvSpPr>
          <p:cNvPr id="131075" name="Rectangle 3"/>
          <p:cNvSpPr>
            <a:spLocks noGrp="1" noChangeArrowheads="1"/>
          </p:cNvSpPr>
          <p:nvPr>
            <p:ph idx="1"/>
          </p:nvPr>
        </p:nvSpPr>
        <p:spPr>
          <a:xfrm>
            <a:off x="468313" y="1052513"/>
            <a:ext cx="8218487" cy="5043487"/>
          </a:xfrm>
        </p:spPr>
        <p:txBody>
          <a:bodyPr/>
          <a:lstStyle/>
          <a:p>
            <a:pPr eaLnBrk="1" hangingPunct="1">
              <a:lnSpc>
                <a:spcPct val="90000"/>
              </a:lnSpc>
            </a:pPr>
            <a:endParaRPr lang="tr-TR" smtClean="0"/>
          </a:p>
          <a:p>
            <a:pPr eaLnBrk="1" hangingPunct="1">
              <a:lnSpc>
                <a:spcPct val="90000"/>
              </a:lnSpc>
            </a:pPr>
            <a:r>
              <a:rPr lang="tr-TR" smtClean="0"/>
              <a:t>Bedende yüksek kaygı sırasında ortaya çıkan zararlı kimyasal maddelerin giderilmesini sağlar.</a:t>
            </a:r>
          </a:p>
          <a:p>
            <a:pPr eaLnBrk="1" hangingPunct="1">
              <a:lnSpc>
                <a:spcPct val="90000"/>
              </a:lnSpc>
            </a:pPr>
            <a:endParaRPr lang="tr-TR" smtClean="0"/>
          </a:p>
          <a:p>
            <a:pPr eaLnBrk="1" hangingPunct="1">
              <a:lnSpc>
                <a:spcPct val="90000"/>
              </a:lnSpc>
            </a:pPr>
            <a:r>
              <a:rPr lang="tr-TR" smtClean="0"/>
              <a:t>Bedeni kontrol altına almanın birinci yolu, doğru ve derin nefes almayı öğrenmektir. Böylece pratik bir rahatlama sağlanır.</a:t>
            </a:r>
          </a:p>
          <a:p>
            <a:pPr eaLnBrk="1" hangingPunct="1">
              <a:lnSpc>
                <a:spcPct val="90000"/>
              </a:lnSpc>
            </a:pPr>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1074"/>
                                        </p:tgtEl>
                                        <p:attrNameLst>
                                          <p:attrName>style.visibility</p:attrName>
                                        </p:attrNameLst>
                                      </p:cBhvr>
                                      <p:to>
                                        <p:strVal val="visible"/>
                                      </p:to>
                                    </p:set>
                                    <p:animEffect transition="in" filter="fade">
                                      <p:cBhvr>
                                        <p:cTn id="7" dur="2000"/>
                                        <p:tgtEl>
                                          <p:spTgt spid="1310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wipe(left)">
                                      <p:cBhvr>
                                        <p:cTn id="12" dur="500"/>
                                        <p:tgtEl>
                                          <p:spTgt spid="131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075">
                                            <p:txEl>
                                              <p:pRg st="3" end="3"/>
                                            </p:txEl>
                                          </p:spTgt>
                                        </p:tgtEl>
                                        <p:attrNameLst>
                                          <p:attrName>style.visibility</p:attrName>
                                        </p:attrNameLst>
                                      </p:cBhvr>
                                      <p:to>
                                        <p:strVal val="visible"/>
                                      </p:to>
                                    </p:set>
                                    <p:animEffect transition="in" filter="wipe(left)">
                                      <p:cBhvr>
                                        <p:cTn id="17" dur="500"/>
                                        <p:tgtEl>
                                          <p:spTgt spid="131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5"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idx="1"/>
          </p:nvPr>
        </p:nvSpPr>
        <p:spPr>
          <a:xfrm>
            <a:off x="468313" y="765175"/>
            <a:ext cx="8218487" cy="5111750"/>
          </a:xfrm>
        </p:spPr>
        <p:txBody>
          <a:bodyPr/>
          <a:lstStyle/>
          <a:p>
            <a:pPr eaLnBrk="1" hangingPunct="1">
              <a:lnSpc>
                <a:spcPct val="90000"/>
              </a:lnSpc>
            </a:pPr>
            <a:r>
              <a:rPr lang="tr-TR" smtClean="0"/>
              <a:t>Doğru ve derin nefes vücutta damarların genişlemesini, bunun sonucu olarak da kanın (0ksijen) bedenin en uç ve derin noktalarına ulaşmasını sağlar.</a:t>
            </a:r>
          </a:p>
          <a:p>
            <a:pPr eaLnBrk="1" hangingPunct="1">
              <a:lnSpc>
                <a:spcPct val="90000"/>
              </a:lnSpc>
            </a:pPr>
            <a:endParaRPr lang="tr-TR" smtClean="0"/>
          </a:p>
          <a:p>
            <a:pPr eaLnBrk="1" hangingPunct="1">
              <a:lnSpc>
                <a:spcPct val="90000"/>
              </a:lnSpc>
            </a:pPr>
            <a:r>
              <a:rPr lang="tr-TR" smtClean="0"/>
              <a:t>Vücuttaki oksijen oranının artması, yüksek kaygı nedeniyle ortaya çıkan zararlı biyokimyasal maddeleri yok eder. Böylece birey duygusal olarak kendini rahat, dengeli ve sağlıklı hisseder.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2098">
                                            <p:txEl>
                                              <p:pRg st="0" end="0"/>
                                            </p:txEl>
                                          </p:spTgt>
                                        </p:tgtEl>
                                        <p:attrNameLst>
                                          <p:attrName>style.visibility</p:attrName>
                                        </p:attrNameLst>
                                      </p:cBhvr>
                                      <p:to>
                                        <p:strVal val="visible"/>
                                      </p:to>
                                    </p:set>
                                    <p:animEffect transition="in" filter="fade">
                                      <p:cBhvr>
                                        <p:cTn id="7" dur="1000"/>
                                        <p:tgtEl>
                                          <p:spTgt spid="132098">
                                            <p:txEl>
                                              <p:pRg st="0" end="0"/>
                                            </p:txEl>
                                          </p:spTgt>
                                        </p:tgtEl>
                                      </p:cBhvr>
                                    </p:animEffect>
                                    <p:anim calcmode="lin" valueType="num">
                                      <p:cBhvr>
                                        <p:cTn id="8" dur="1000" fill="hold"/>
                                        <p:tgtEl>
                                          <p:spTgt spid="13209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20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2098">
                                            <p:txEl>
                                              <p:pRg st="2" end="2"/>
                                            </p:txEl>
                                          </p:spTgt>
                                        </p:tgtEl>
                                        <p:attrNameLst>
                                          <p:attrName>style.visibility</p:attrName>
                                        </p:attrNameLst>
                                      </p:cBhvr>
                                      <p:to>
                                        <p:strVal val="visible"/>
                                      </p:to>
                                    </p:set>
                                    <p:animEffect transition="in" filter="fade">
                                      <p:cBhvr>
                                        <p:cTn id="14" dur="1000"/>
                                        <p:tgtEl>
                                          <p:spTgt spid="132098">
                                            <p:txEl>
                                              <p:pRg st="2" end="2"/>
                                            </p:txEl>
                                          </p:spTgt>
                                        </p:tgtEl>
                                      </p:cBhvr>
                                    </p:animEffect>
                                    <p:anim calcmode="lin" valueType="num">
                                      <p:cBhvr>
                                        <p:cTn id="15" dur="1000" fill="hold"/>
                                        <p:tgtEl>
                                          <p:spTgt spid="13209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209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814388" y="152400"/>
            <a:ext cx="6742112" cy="950913"/>
          </a:xfrm>
        </p:spPr>
        <p:txBody>
          <a:bodyPr/>
          <a:lstStyle/>
          <a:p>
            <a:pPr eaLnBrk="1" hangingPunct="1"/>
            <a:r>
              <a:rPr lang="tr-TR" sz="3200" smtClean="0">
                <a:solidFill>
                  <a:srgbClr val="FF0000"/>
                </a:solidFill>
              </a:rPr>
              <a:t>Doğru Nefes</a:t>
            </a:r>
          </a:p>
        </p:txBody>
      </p:sp>
      <p:sp>
        <p:nvSpPr>
          <p:cNvPr id="133123" name="Rectangle 3"/>
          <p:cNvSpPr>
            <a:spLocks noGrp="1" noChangeArrowheads="1"/>
          </p:cNvSpPr>
          <p:nvPr>
            <p:ph idx="1"/>
          </p:nvPr>
        </p:nvSpPr>
        <p:spPr>
          <a:xfrm>
            <a:off x="468313" y="692150"/>
            <a:ext cx="8218487" cy="5329238"/>
          </a:xfrm>
        </p:spPr>
        <p:txBody>
          <a:bodyPr/>
          <a:lstStyle/>
          <a:p>
            <a:pPr eaLnBrk="1" hangingPunct="1">
              <a:lnSpc>
                <a:spcPct val="90000"/>
              </a:lnSpc>
            </a:pPr>
            <a:endParaRPr lang="tr-TR" sz="2800" smtClean="0"/>
          </a:p>
          <a:p>
            <a:pPr eaLnBrk="1" hangingPunct="1">
              <a:lnSpc>
                <a:spcPct val="90000"/>
              </a:lnSpc>
            </a:pPr>
            <a:r>
              <a:rPr lang="tr-TR" sz="2800" smtClean="0"/>
              <a:t>Bu çalışmayı açık havada veya iyi havalandırılan bir odada yapın. </a:t>
            </a:r>
          </a:p>
          <a:p>
            <a:pPr eaLnBrk="1" hangingPunct="1">
              <a:lnSpc>
                <a:spcPct val="90000"/>
              </a:lnSpc>
            </a:pPr>
            <a:endParaRPr lang="tr-TR" sz="2800" smtClean="0"/>
          </a:p>
          <a:p>
            <a:pPr eaLnBrk="1" hangingPunct="1">
              <a:lnSpc>
                <a:spcPct val="90000"/>
              </a:lnSpc>
            </a:pPr>
            <a:r>
              <a:rPr lang="tr-TR" sz="2800" smtClean="0"/>
              <a:t>Bol ve rahat giysiler tercih edin.</a:t>
            </a:r>
          </a:p>
          <a:p>
            <a:pPr eaLnBrk="1" hangingPunct="1">
              <a:lnSpc>
                <a:spcPct val="90000"/>
              </a:lnSpc>
            </a:pPr>
            <a:endParaRPr lang="tr-TR" sz="2800" smtClean="0"/>
          </a:p>
          <a:p>
            <a:pPr eaLnBrk="1" hangingPunct="1">
              <a:lnSpc>
                <a:spcPct val="90000"/>
              </a:lnSpc>
            </a:pPr>
            <a:r>
              <a:rPr lang="tr-TR" sz="2800" smtClean="0"/>
              <a:t>Solunum çalışmasına başlamadan önce bir iki dakika gevşeyin. Gözlerinizi kapayın ve düşüncelerinizden sıyrılmaya çalışın.</a:t>
            </a:r>
          </a:p>
          <a:p>
            <a:pPr eaLnBrk="1" hangingPunct="1">
              <a:lnSpc>
                <a:spcPct val="90000"/>
              </a:lnSpc>
            </a:pPr>
            <a:endParaRPr lang="tr-TR" sz="2800" smtClean="0"/>
          </a:p>
          <a:p>
            <a:pPr eaLnBrk="1" hangingPunct="1">
              <a:lnSpc>
                <a:spcPct val="90000"/>
              </a:lnSpc>
            </a:pPr>
            <a:r>
              <a:rPr lang="tr-TR" sz="2800" smtClean="0"/>
              <a:t>Nefes alırken ağır ve derin nefes alınmalıdır.</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 calcmode="lin" valueType="num">
                                      <p:cBhvr>
                                        <p:cTn id="7" dur="2000" fill="hold"/>
                                        <p:tgtEl>
                                          <p:spTgt spid="133122"/>
                                        </p:tgtEl>
                                        <p:attrNameLst>
                                          <p:attrName>ppt_w</p:attrName>
                                        </p:attrNameLst>
                                      </p:cBhvr>
                                      <p:tavLst>
                                        <p:tav tm="0">
                                          <p:val>
                                            <p:strVal val="#ppt_w"/>
                                          </p:val>
                                        </p:tav>
                                        <p:tav tm="100000">
                                          <p:val>
                                            <p:strVal val="#ppt_w"/>
                                          </p:val>
                                        </p:tav>
                                      </p:tavLst>
                                    </p:anim>
                                    <p:anim calcmode="lin" valueType="num">
                                      <p:cBhvr>
                                        <p:cTn id="8" dur="2000" fill="hold"/>
                                        <p:tgtEl>
                                          <p:spTgt spid="13312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33122"/>
                                        </p:tgtEl>
                                        <p:attrNameLst>
                                          <p:attrName>ppt_x</p:attrName>
                                        </p:attrNameLst>
                                      </p:cBhvr>
                                      <p:tavLst>
                                        <p:tav tm="0">
                                          <p:val>
                                            <p:strVal val="#ppt_x-.4"/>
                                          </p:val>
                                        </p:tav>
                                        <p:tav tm="100000">
                                          <p:val>
                                            <p:strVal val="#ppt_x"/>
                                          </p:val>
                                        </p:tav>
                                      </p:tavLst>
                                    </p:anim>
                                    <p:anim calcmode="lin" valueType="num">
                                      <p:cBhvr>
                                        <p:cTn id="10" dur="2000" fill="hold"/>
                                        <p:tgtEl>
                                          <p:spTgt spid="13312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33123">
                                            <p:txEl>
                                              <p:pRg st="1" end="1"/>
                                            </p:txEl>
                                          </p:spTgt>
                                        </p:tgtEl>
                                        <p:attrNameLst>
                                          <p:attrName>style.visibility</p:attrName>
                                        </p:attrNameLst>
                                      </p:cBhvr>
                                      <p:to>
                                        <p:strVal val="visible"/>
                                      </p:to>
                                    </p:set>
                                    <p:animEffect transition="in" filter="fade">
                                      <p:cBhvr>
                                        <p:cTn id="15" dur="500">
                                          <p:stCondLst>
                                            <p:cond delay="0"/>
                                          </p:stCondLst>
                                        </p:cTn>
                                        <p:tgtEl>
                                          <p:spTgt spid="133123">
                                            <p:txEl>
                                              <p:pRg st="1" end="1"/>
                                            </p:txEl>
                                          </p:spTgt>
                                        </p:tgtEl>
                                      </p:cBhvr>
                                    </p:animEffect>
                                    <p:anim calcmode="lin" valueType="num">
                                      <p:cBhvr>
                                        <p:cTn id="16" dur="500" fill="hold">
                                          <p:stCondLst>
                                            <p:cond delay="0"/>
                                          </p:stCondLst>
                                        </p:cTn>
                                        <p:tgtEl>
                                          <p:spTgt spid="133123">
                                            <p:txEl>
                                              <p:pRg st="1" end="1"/>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33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fade">
                                      <p:cBhvr>
                                        <p:cTn id="22" dur="500">
                                          <p:stCondLst>
                                            <p:cond delay="0"/>
                                          </p:stCondLst>
                                        </p:cTn>
                                        <p:tgtEl>
                                          <p:spTgt spid="133123">
                                            <p:txEl>
                                              <p:pRg st="3" end="3"/>
                                            </p:txEl>
                                          </p:spTgt>
                                        </p:tgtEl>
                                      </p:cBhvr>
                                    </p:animEffect>
                                    <p:anim calcmode="lin" valueType="num">
                                      <p:cBhvr>
                                        <p:cTn id="23" dur="500" fill="hold">
                                          <p:stCondLst>
                                            <p:cond delay="0"/>
                                          </p:stCondLst>
                                        </p:cTn>
                                        <p:tgtEl>
                                          <p:spTgt spid="133123">
                                            <p:txEl>
                                              <p:pRg st="3" end="3"/>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33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33123">
                                            <p:txEl>
                                              <p:pRg st="5" end="5"/>
                                            </p:txEl>
                                          </p:spTgt>
                                        </p:tgtEl>
                                        <p:attrNameLst>
                                          <p:attrName>style.visibility</p:attrName>
                                        </p:attrNameLst>
                                      </p:cBhvr>
                                      <p:to>
                                        <p:strVal val="visible"/>
                                      </p:to>
                                    </p:set>
                                    <p:animEffect transition="in" filter="fade">
                                      <p:cBhvr>
                                        <p:cTn id="29" dur="500">
                                          <p:stCondLst>
                                            <p:cond delay="0"/>
                                          </p:stCondLst>
                                        </p:cTn>
                                        <p:tgtEl>
                                          <p:spTgt spid="133123">
                                            <p:txEl>
                                              <p:pRg st="5" end="5"/>
                                            </p:txEl>
                                          </p:spTgt>
                                        </p:tgtEl>
                                      </p:cBhvr>
                                    </p:animEffect>
                                    <p:anim calcmode="lin" valueType="num">
                                      <p:cBhvr>
                                        <p:cTn id="30" dur="500" fill="hold">
                                          <p:stCondLst>
                                            <p:cond delay="0"/>
                                          </p:stCondLst>
                                        </p:cTn>
                                        <p:tgtEl>
                                          <p:spTgt spid="133123">
                                            <p:txEl>
                                              <p:pRg st="5" end="5"/>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331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33123">
                                            <p:txEl>
                                              <p:pRg st="7" end="7"/>
                                            </p:txEl>
                                          </p:spTgt>
                                        </p:tgtEl>
                                        <p:attrNameLst>
                                          <p:attrName>style.visibility</p:attrName>
                                        </p:attrNameLst>
                                      </p:cBhvr>
                                      <p:to>
                                        <p:strVal val="visible"/>
                                      </p:to>
                                    </p:set>
                                    <p:animEffect transition="in" filter="fade">
                                      <p:cBhvr>
                                        <p:cTn id="36" dur="500">
                                          <p:stCondLst>
                                            <p:cond delay="0"/>
                                          </p:stCondLst>
                                        </p:cTn>
                                        <p:tgtEl>
                                          <p:spTgt spid="133123">
                                            <p:txEl>
                                              <p:pRg st="7" end="7"/>
                                            </p:txEl>
                                          </p:spTgt>
                                        </p:tgtEl>
                                      </p:cBhvr>
                                    </p:animEffect>
                                    <p:anim calcmode="lin" valueType="num">
                                      <p:cBhvr>
                                        <p:cTn id="37" dur="500" fill="hold">
                                          <p:stCondLst>
                                            <p:cond delay="0"/>
                                          </p:stCondLst>
                                        </p:cTn>
                                        <p:tgtEl>
                                          <p:spTgt spid="133123">
                                            <p:txEl>
                                              <p:pRg st="7" end="7"/>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3312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685800" y="836613"/>
            <a:ext cx="7696200" cy="5184775"/>
          </a:xfrm>
        </p:spPr>
        <p:txBody>
          <a:bodyPr/>
          <a:lstStyle/>
          <a:p>
            <a:pPr eaLnBrk="1" hangingPunct="1">
              <a:lnSpc>
                <a:spcPct val="90000"/>
              </a:lnSpc>
            </a:pPr>
            <a:r>
              <a:rPr lang="tr-TR" sz="2800" smtClean="0"/>
              <a:t>Burundan alınmalı ağız kesinlikle kapalı olmalıdır.</a:t>
            </a:r>
          </a:p>
          <a:p>
            <a:pPr eaLnBrk="1" hangingPunct="1">
              <a:lnSpc>
                <a:spcPct val="90000"/>
              </a:lnSpc>
            </a:pPr>
            <a:endParaRPr lang="tr-TR" sz="2800" smtClean="0"/>
          </a:p>
          <a:p>
            <a:pPr eaLnBrk="1" hangingPunct="1">
              <a:lnSpc>
                <a:spcPct val="90000"/>
              </a:lnSpc>
            </a:pPr>
            <a:r>
              <a:rPr lang="tr-TR" sz="2800" smtClean="0"/>
              <a:t>Akciğerin tamamı kullanılmalıdır.</a:t>
            </a:r>
          </a:p>
          <a:p>
            <a:pPr eaLnBrk="1" hangingPunct="1">
              <a:lnSpc>
                <a:spcPct val="90000"/>
              </a:lnSpc>
            </a:pPr>
            <a:endParaRPr lang="tr-TR" sz="2800" smtClean="0"/>
          </a:p>
          <a:p>
            <a:pPr eaLnBrk="1" hangingPunct="1">
              <a:lnSpc>
                <a:spcPct val="90000"/>
              </a:lnSpc>
            </a:pPr>
            <a:r>
              <a:rPr lang="tr-TR" sz="2800" smtClean="0"/>
              <a:t>Nefes alma egzersizine başlamadan önce sağ elinizi göbeğinizin altına, sol elinizi göğsünüzün üzerine koyun.</a:t>
            </a:r>
          </a:p>
          <a:p>
            <a:pPr eaLnBrk="1" hangingPunct="1">
              <a:lnSpc>
                <a:spcPct val="90000"/>
              </a:lnSpc>
            </a:pPr>
            <a:endParaRPr lang="tr-TR" sz="2800" smtClean="0"/>
          </a:p>
          <a:p>
            <a:pPr eaLnBrk="1" hangingPunct="1">
              <a:lnSpc>
                <a:spcPct val="90000"/>
              </a:lnSpc>
            </a:pPr>
            <a:r>
              <a:rPr lang="tr-TR" sz="2800" smtClean="0"/>
              <a:t>Nefes almadan önce ciğerlerinizin tamamını boşaltın.</a:t>
            </a:r>
          </a:p>
          <a:p>
            <a:pPr eaLnBrk="1" hangingPunct="1">
              <a:lnSpc>
                <a:spcPct val="90000"/>
              </a:lnSpc>
            </a:pPr>
            <a:endParaRPr lang="tr-TR"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3"/>
          <p:cNvPicPr>
            <a:picLocks noGrp="1"/>
          </p:cNvPicPr>
          <p:nvPr/>
        </p:nvPicPr>
        <p:blipFill rotWithShape="1">
          <a:blip r:embed="rId2">
            <a:extLst>
              <a:ext uri="{28A0092B-C50C-407E-A947-70E740481C1C}">
                <a14:useLocalDpi xmlns:a14="http://schemas.microsoft.com/office/drawing/2010/main" xmlns="" val="0"/>
              </a:ext>
            </a:extLst>
          </a:blip>
          <a:srcRect r="12000"/>
          <a:stretch/>
        </p:blipFill>
        <p:spPr bwMode="auto">
          <a:xfrm>
            <a:off x="683568" y="1313865"/>
            <a:ext cx="7603908" cy="431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070686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685800" y="260350"/>
            <a:ext cx="6870700" cy="1223963"/>
          </a:xfrm>
        </p:spPr>
        <p:txBody>
          <a:bodyPr/>
          <a:lstStyle/>
          <a:p>
            <a:pPr eaLnBrk="1" hangingPunct="1"/>
            <a:r>
              <a:rPr lang="tr-TR" sz="3600" smtClean="0">
                <a:solidFill>
                  <a:srgbClr val="FF0000"/>
                </a:solidFill>
              </a:rPr>
              <a:t>  Düzenli fizik egzersizi:</a:t>
            </a:r>
          </a:p>
        </p:txBody>
      </p:sp>
      <p:sp>
        <p:nvSpPr>
          <p:cNvPr id="135171" name="Rectangle 3"/>
          <p:cNvSpPr>
            <a:spLocks noGrp="1" noChangeArrowheads="1"/>
          </p:cNvSpPr>
          <p:nvPr>
            <p:ph idx="1"/>
          </p:nvPr>
        </p:nvSpPr>
        <p:spPr>
          <a:xfrm>
            <a:off x="685800" y="1828800"/>
            <a:ext cx="7918450" cy="4264025"/>
          </a:xfrm>
        </p:spPr>
        <p:txBody>
          <a:bodyPr/>
          <a:lstStyle/>
          <a:p>
            <a:pPr eaLnBrk="1" hangingPunct="1">
              <a:lnSpc>
                <a:spcPct val="90000"/>
              </a:lnSpc>
            </a:pPr>
            <a:r>
              <a:rPr lang="tr-TR" sz="2800" smtClean="0">
                <a:solidFill>
                  <a:schemeClr val="folHlink"/>
                </a:solidFill>
              </a:rPr>
              <a:t>Fizik egzersizinin yararları:</a:t>
            </a:r>
          </a:p>
          <a:p>
            <a:pPr eaLnBrk="1" hangingPunct="1">
              <a:lnSpc>
                <a:spcPct val="90000"/>
              </a:lnSpc>
            </a:pPr>
            <a:r>
              <a:rPr lang="tr-TR" sz="2800" smtClean="0"/>
              <a:t>-         Kas gevşemesi</a:t>
            </a:r>
          </a:p>
          <a:p>
            <a:pPr eaLnBrk="1" hangingPunct="1">
              <a:lnSpc>
                <a:spcPct val="90000"/>
              </a:lnSpc>
            </a:pPr>
            <a:r>
              <a:rPr lang="tr-TR" sz="2800" smtClean="0"/>
              <a:t>-         Zihinsel gevşeme</a:t>
            </a:r>
          </a:p>
          <a:p>
            <a:pPr eaLnBrk="1" hangingPunct="1">
              <a:lnSpc>
                <a:spcPct val="90000"/>
              </a:lnSpc>
            </a:pPr>
            <a:r>
              <a:rPr lang="tr-TR" sz="2800" smtClean="0"/>
              <a:t>-         Yapılan işte etkinliğin artması</a:t>
            </a:r>
          </a:p>
          <a:p>
            <a:pPr eaLnBrk="1" hangingPunct="1">
              <a:lnSpc>
                <a:spcPct val="90000"/>
              </a:lnSpc>
            </a:pPr>
            <a:r>
              <a:rPr lang="tr-TR" sz="2800" smtClean="0"/>
              <a:t>-         Enerjide artış</a:t>
            </a:r>
          </a:p>
          <a:p>
            <a:pPr eaLnBrk="1" hangingPunct="1">
              <a:lnSpc>
                <a:spcPct val="90000"/>
              </a:lnSpc>
            </a:pPr>
            <a:r>
              <a:rPr lang="tr-TR" sz="2800" smtClean="0"/>
              <a:t>-         Endişelerde azalma</a:t>
            </a:r>
          </a:p>
          <a:p>
            <a:pPr eaLnBrk="1" hangingPunct="1">
              <a:lnSpc>
                <a:spcPct val="90000"/>
              </a:lnSpc>
            </a:pPr>
            <a:r>
              <a:rPr lang="tr-TR" sz="2800" smtClean="0"/>
              <a:t>-         Daha iyi sağlık</a:t>
            </a:r>
          </a:p>
          <a:p>
            <a:pPr eaLnBrk="1" hangingPunct="1">
              <a:lnSpc>
                <a:spcPct val="90000"/>
              </a:lnSpc>
            </a:pPr>
            <a:r>
              <a:rPr lang="tr-TR" sz="2800" smtClean="0"/>
              <a:t>-         Duygusal rahatlık</a:t>
            </a:r>
          </a:p>
          <a:p>
            <a:pPr eaLnBrk="1" hangingPunct="1">
              <a:lnSpc>
                <a:spcPct val="90000"/>
              </a:lnSpc>
            </a:pPr>
            <a:r>
              <a:rPr lang="tr-TR" sz="2800" smtClean="0"/>
              <a:t>-         Kendine güven artışı</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3517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35171">
                                            <p:txEl>
                                              <p:pRg st="0" end="0"/>
                                            </p:txEl>
                                          </p:spTgt>
                                        </p:tgtEl>
                                        <p:attrNameLst>
                                          <p:attrName>style.visibility</p:attrName>
                                        </p:attrNameLst>
                                      </p:cBhvr>
                                      <p:to>
                                        <p:strVal val="visible"/>
                                      </p:to>
                                    </p:set>
                                    <p:animEffect transition="in" filter="fade">
                                      <p:cBhvr>
                                        <p:cTn id="11" dur="1000">
                                          <p:stCondLst>
                                            <p:cond delay="0"/>
                                          </p:stCondLst>
                                        </p:cTn>
                                        <p:tgtEl>
                                          <p:spTgt spid="13517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5171">
                                            <p:txEl>
                                              <p:pRg st="1" end="1"/>
                                            </p:txEl>
                                          </p:spTgt>
                                        </p:tgtEl>
                                        <p:attrNameLst>
                                          <p:attrName>style.visibility</p:attrName>
                                        </p:attrNameLst>
                                      </p:cBhvr>
                                      <p:to>
                                        <p:strVal val="visible"/>
                                      </p:to>
                                    </p:set>
                                    <p:animEffect transition="in" filter="fade">
                                      <p:cBhvr>
                                        <p:cTn id="16" dur="1000">
                                          <p:stCondLst>
                                            <p:cond delay="0"/>
                                          </p:stCondLst>
                                        </p:cTn>
                                        <p:tgtEl>
                                          <p:spTgt spid="1351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5171">
                                            <p:txEl>
                                              <p:pRg st="2" end="2"/>
                                            </p:txEl>
                                          </p:spTgt>
                                        </p:tgtEl>
                                        <p:attrNameLst>
                                          <p:attrName>style.visibility</p:attrName>
                                        </p:attrNameLst>
                                      </p:cBhvr>
                                      <p:to>
                                        <p:strVal val="visible"/>
                                      </p:to>
                                    </p:set>
                                    <p:animEffect transition="in" filter="fade">
                                      <p:cBhvr>
                                        <p:cTn id="21" dur="1000">
                                          <p:stCondLst>
                                            <p:cond delay="0"/>
                                          </p:stCondLst>
                                        </p:cTn>
                                        <p:tgtEl>
                                          <p:spTgt spid="13517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5171">
                                            <p:txEl>
                                              <p:pRg st="3" end="3"/>
                                            </p:txEl>
                                          </p:spTgt>
                                        </p:tgtEl>
                                        <p:attrNameLst>
                                          <p:attrName>style.visibility</p:attrName>
                                        </p:attrNameLst>
                                      </p:cBhvr>
                                      <p:to>
                                        <p:strVal val="visible"/>
                                      </p:to>
                                    </p:set>
                                    <p:animEffect transition="in" filter="fade">
                                      <p:cBhvr>
                                        <p:cTn id="26" dur="1000">
                                          <p:stCondLst>
                                            <p:cond delay="0"/>
                                          </p:stCondLst>
                                        </p:cTn>
                                        <p:tgtEl>
                                          <p:spTgt spid="13517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5171">
                                            <p:txEl>
                                              <p:pRg st="4" end="4"/>
                                            </p:txEl>
                                          </p:spTgt>
                                        </p:tgtEl>
                                        <p:attrNameLst>
                                          <p:attrName>style.visibility</p:attrName>
                                        </p:attrNameLst>
                                      </p:cBhvr>
                                      <p:to>
                                        <p:strVal val="visible"/>
                                      </p:to>
                                    </p:set>
                                    <p:animEffect transition="in" filter="fade">
                                      <p:cBhvr>
                                        <p:cTn id="31" dur="1000">
                                          <p:stCondLst>
                                            <p:cond delay="0"/>
                                          </p:stCondLst>
                                        </p:cTn>
                                        <p:tgtEl>
                                          <p:spTgt spid="13517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5171">
                                            <p:txEl>
                                              <p:pRg st="5" end="5"/>
                                            </p:txEl>
                                          </p:spTgt>
                                        </p:tgtEl>
                                        <p:attrNameLst>
                                          <p:attrName>style.visibility</p:attrName>
                                        </p:attrNameLst>
                                      </p:cBhvr>
                                      <p:to>
                                        <p:strVal val="visible"/>
                                      </p:to>
                                    </p:set>
                                    <p:animEffect transition="in" filter="fade">
                                      <p:cBhvr>
                                        <p:cTn id="36" dur="1000">
                                          <p:stCondLst>
                                            <p:cond delay="0"/>
                                          </p:stCondLst>
                                        </p:cTn>
                                        <p:tgtEl>
                                          <p:spTgt spid="135171">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5171">
                                            <p:txEl>
                                              <p:pRg st="6" end="6"/>
                                            </p:txEl>
                                          </p:spTgt>
                                        </p:tgtEl>
                                        <p:attrNameLst>
                                          <p:attrName>style.visibility</p:attrName>
                                        </p:attrNameLst>
                                      </p:cBhvr>
                                      <p:to>
                                        <p:strVal val="visible"/>
                                      </p:to>
                                    </p:set>
                                    <p:animEffect transition="in" filter="fade">
                                      <p:cBhvr>
                                        <p:cTn id="41" dur="1000">
                                          <p:stCondLst>
                                            <p:cond delay="0"/>
                                          </p:stCondLst>
                                        </p:cTn>
                                        <p:tgtEl>
                                          <p:spTgt spid="135171">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35171">
                                            <p:txEl>
                                              <p:pRg st="7" end="7"/>
                                            </p:txEl>
                                          </p:spTgt>
                                        </p:tgtEl>
                                        <p:attrNameLst>
                                          <p:attrName>style.visibility</p:attrName>
                                        </p:attrNameLst>
                                      </p:cBhvr>
                                      <p:to>
                                        <p:strVal val="visible"/>
                                      </p:to>
                                    </p:set>
                                    <p:animEffect transition="in" filter="fade">
                                      <p:cBhvr>
                                        <p:cTn id="46" dur="1000">
                                          <p:stCondLst>
                                            <p:cond delay="0"/>
                                          </p:stCondLst>
                                        </p:cTn>
                                        <p:tgtEl>
                                          <p:spTgt spid="135171">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35171">
                                            <p:txEl>
                                              <p:pRg st="8" end="8"/>
                                            </p:txEl>
                                          </p:spTgt>
                                        </p:tgtEl>
                                        <p:attrNameLst>
                                          <p:attrName>style.visibility</p:attrName>
                                        </p:attrNameLst>
                                      </p:cBhvr>
                                      <p:to>
                                        <p:strVal val="visible"/>
                                      </p:to>
                                    </p:set>
                                    <p:animEffect transition="in" filter="fade">
                                      <p:cBhvr>
                                        <p:cTn id="51" dur="1000">
                                          <p:stCondLst>
                                            <p:cond delay="0"/>
                                          </p:stCondLst>
                                        </p:cTn>
                                        <p:tgtEl>
                                          <p:spTgt spid="135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1"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idx="1"/>
          </p:nvPr>
        </p:nvSpPr>
        <p:spPr>
          <a:xfrm>
            <a:off x="323850" y="333375"/>
            <a:ext cx="8362950" cy="5762625"/>
          </a:xfrm>
        </p:spPr>
        <p:txBody>
          <a:bodyPr/>
          <a:lstStyle/>
          <a:p>
            <a:pPr eaLnBrk="1" hangingPunct="1"/>
            <a:r>
              <a:rPr lang="tr-TR" smtClean="0"/>
              <a:t>Günde 10-20 dakika düzenli egzersiz yapmanın sınavlara hazırlanan öğrenciye sağlayacağı yararlardan birincisi kaygıyı azaltması, ikincisi öğrenmede etkinliğin artması.</a:t>
            </a:r>
          </a:p>
          <a:p>
            <a:pPr eaLnBrk="1" hangingPunct="1"/>
            <a:r>
              <a:rPr lang="tr-TR" smtClean="0"/>
              <a:t>Gerginliğin damarlarda daralmaya neden olduğu için hücrelere giden kan miktarında azalma olur. Sınav stresini yaşayan öğrencinin durumu budur.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6194">
                                            <p:txEl>
                                              <p:pRg st="0" end="0"/>
                                            </p:txEl>
                                          </p:spTgt>
                                        </p:tgtEl>
                                        <p:attrNameLst>
                                          <p:attrName>style.visibility</p:attrName>
                                        </p:attrNameLst>
                                      </p:cBhvr>
                                      <p:to>
                                        <p:strVal val="visible"/>
                                      </p:to>
                                    </p:set>
                                    <p:animEffect transition="in" filter="fade">
                                      <p:cBhvr>
                                        <p:cTn id="7" dur="1000"/>
                                        <p:tgtEl>
                                          <p:spTgt spid="136194">
                                            <p:txEl>
                                              <p:pRg st="0" end="0"/>
                                            </p:txEl>
                                          </p:spTgt>
                                        </p:tgtEl>
                                      </p:cBhvr>
                                    </p:animEffect>
                                    <p:anim calcmode="lin" valueType="num">
                                      <p:cBhvr>
                                        <p:cTn id="8" dur="1000" fill="hold"/>
                                        <p:tgtEl>
                                          <p:spTgt spid="13619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619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6194">
                                            <p:txEl>
                                              <p:pRg st="1" end="1"/>
                                            </p:txEl>
                                          </p:spTgt>
                                        </p:tgtEl>
                                        <p:attrNameLst>
                                          <p:attrName>style.visibility</p:attrName>
                                        </p:attrNameLst>
                                      </p:cBhvr>
                                      <p:to>
                                        <p:strVal val="visible"/>
                                      </p:to>
                                    </p:set>
                                    <p:animEffect transition="in" filter="fade">
                                      <p:cBhvr>
                                        <p:cTn id="14" dur="1000"/>
                                        <p:tgtEl>
                                          <p:spTgt spid="136194">
                                            <p:txEl>
                                              <p:pRg st="1" end="1"/>
                                            </p:txEl>
                                          </p:spTgt>
                                        </p:tgtEl>
                                      </p:cBhvr>
                                    </p:animEffect>
                                    <p:anim calcmode="lin" valueType="num">
                                      <p:cBhvr>
                                        <p:cTn id="15" dur="1000" fill="hold"/>
                                        <p:tgtEl>
                                          <p:spTgt spid="13619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619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idx="1"/>
          </p:nvPr>
        </p:nvSpPr>
        <p:spPr>
          <a:xfrm>
            <a:off x="395288" y="404813"/>
            <a:ext cx="8291512" cy="5329237"/>
          </a:xfrm>
        </p:spPr>
        <p:txBody>
          <a:bodyPr/>
          <a:lstStyle/>
          <a:p>
            <a:pPr eaLnBrk="1" hangingPunct="1"/>
            <a:r>
              <a:rPr lang="tr-TR" smtClean="0"/>
              <a:t>Bu da hücrelerin yetersiz beslenmesi demektir. Bu durumda vücutta salgılanan bazı maddeler öğrenmeyi zorlaştırır ve hücrelerin kapasitelerini tam manasıyla kullanamamasına neden olur. </a:t>
            </a:r>
          </a:p>
          <a:p>
            <a:pPr eaLnBrk="1" hangingPunct="1"/>
            <a:r>
              <a:rPr lang="tr-TR" smtClean="0"/>
              <a:t>Fizik egzersizi öğrenmeyi kolaylaştırır. Fiziksel egzersizden sonraki rahatlama sırasında salgılanan seratonin adındaki madde öğrenmek için gerekli olan zihinsel ortamın doğmasına neden olur.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anim calcmode="lin" valueType="num">
                                      <p:cBhvr>
                                        <p:cTn id="7" dur="1000" fill="hold"/>
                                        <p:tgtEl>
                                          <p:spTgt spid="137218">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3721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721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37218">
                                            <p:txEl>
                                              <p:pRg st="1" end="1"/>
                                            </p:txEl>
                                          </p:spTgt>
                                        </p:tgtEl>
                                        <p:attrNameLst>
                                          <p:attrName>style.visibility</p:attrName>
                                        </p:attrNameLst>
                                      </p:cBhvr>
                                      <p:to>
                                        <p:strVal val="visible"/>
                                      </p:to>
                                    </p:set>
                                    <p:anim calcmode="lin" valueType="num">
                                      <p:cBhvr>
                                        <p:cTn id="14" dur="1000" fill="hold"/>
                                        <p:tgtEl>
                                          <p:spTgt spid="137218">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13721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72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idx="1"/>
          </p:nvPr>
        </p:nvSpPr>
        <p:spPr>
          <a:xfrm>
            <a:off x="611188" y="1196975"/>
            <a:ext cx="8075612" cy="3960813"/>
          </a:xfrm>
        </p:spPr>
        <p:txBody>
          <a:bodyPr/>
          <a:lstStyle/>
          <a:p>
            <a:pPr eaLnBrk="1" hangingPunct="1"/>
            <a:r>
              <a:rPr lang="tr-TR" smtClean="0"/>
              <a:t>Bir fizik egzersizi programı tamamlandığı zaman yorgunluk hissedilmemeli. Zıplayarak yapılan yorucu hareketlerden kaçınılmalı. Sağa sola eğilme. Öne eğilerek eli yere değdirme, dizleri bükerek yere eğilip hareketler yapın.</a:t>
            </a:r>
          </a:p>
          <a:p>
            <a:pPr eaLnBrk="1" hangingPunct="1"/>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Effect transition="in" filter="randombar(horizontal)">
                                      <p:cBhvr>
                                        <p:cTn id="7" dur="500"/>
                                        <p:tgtEl>
                                          <p:spTgt spid="138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a:noFill/>
        </p:spPr>
        <p:txBody>
          <a:bodyPr lIns="92075" tIns="46038" rIns="92075" bIns="46038" anchor="ctr"/>
          <a:lstStyle/>
          <a:p>
            <a:pPr eaLnBrk="1" hangingPunct="1"/>
            <a:r>
              <a:rPr lang="tr-TR" sz="3200" smtClean="0">
                <a:solidFill>
                  <a:srgbClr val="FF6699"/>
                </a:solidFill>
              </a:rPr>
              <a:t>SINAV ÖNCESİNDE DİKKAT ETMENİZ GEREKENLER</a:t>
            </a:r>
          </a:p>
        </p:txBody>
      </p:sp>
      <p:sp>
        <p:nvSpPr>
          <p:cNvPr id="45061" name="Rectangle 3"/>
          <p:cNvSpPr>
            <a:spLocks noGrp="1" noChangeArrowheads="1"/>
          </p:cNvSpPr>
          <p:nvPr>
            <p:ph type="body" sz="half" idx="1"/>
          </p:nvPr>
        </p:nvSpPr>
        <p:spPr>
          <a:xfrm>
            <a:off x="685800" y="1484313"/>
            <a:ext cx="7558088" cy="4681537"/>
          </a:xfrm>
          <a:noFill/>
        </p:spPr>
        <p:txBody>
          <a:bodyPr lIns="92075" tIns="46038" rIns="92075" bIns="46038"/>
          <a:lstStyle/>
          <a:p>
            <a:pPr eaLnBrk="1" hangingPunct="1">
              <a:lnSpc>
                <a:spcPct val="90000"/>
              </a:lnSpc>
              <a:buFont typeface="Wingdings" pitchFamily="2" charset="2"/>
              <a:buChar char="q"/>
            </a:pPr>
            <a:r>
              <a:rPr lang="tr-TR" sz="2800" smtClean="0"/>
              <a:t>Son bir hafta uyku düzeninize dikkat edin. Erken yatmaya özen gösterin.</a:t>
            </a:r>
          </a:p>
          <a:p>
            <a:pPr eaLnBrk="1" hangingPunct="1">
              <a:lnSpc>
                <a:spcPct val="90000"/>
              </a:lnSpc>
              <a:buFont typeface="Wingdings" pitchFamily="2" charset="2"/>
              <a:buChar char="q"/>
            </a:pPr>
            <a:r>
              <a:rPr lang="tr-TR" sz="2800" smtClean="0">
                <a:solidFill>
                  <a:schemeClr val="accent2"/>
                </a:solidFill>
              </a:rPr>
              <a:t>Sınavla ilgili belgeleriniz tamam mı? Eksikleriniz var mı? Eksikleriniz varsa, ilgili kurumlardan bu eksikleri mutlaka giderin.</a:t>
            </a:r>
          </a:p>
          <a:p>
            <a:pPr eaLnBrk="1" hangingPunct="1">
              <a:lnSpc>
                <a:spcPct val="90000"/>
              </a:lnSpc>
              <a:buFont typeface="Wingdings" pitchFamily="2" charset="2"/>
              <a:buChar char="q"/>
            </a:pPr>
            <a:r>
              <a:rPr lang="tr-TR" sz="2800" smtClean="0"/>
              <a:t>Sınava gireceğiniz okulu mutlaka önceden görün.</a:t>
            </a:r>
          </a:p>
          <a:p>
            <a:pPr eaLnBrk="1" hangingPunct="1">
              <a:lnSpc>
                <a:spcPct val="90000"/>
              </a:lnSpc>
              <a:buFont typeface="Wingdings" pitchFamily="2" charset="2"/>
              <a:buChar char="q"/>
            </a:pPr>
            <a:r>
              <a:rPr lang="tr-TR" sz="2800" smtClean="0">
                <a:solidFill>
                  <a:schemeClr val="accent2"/>
                </a:solidFill>
              </a:rPr>
              <a:t>Sınav yerine ne çok erken ne de çok geç gidin. 1 saat önce sınav yerinde olmanız önerilir.</a:t>
            </a:r>
            <a:endParaRPr lang="tr-TR" smtClean="0">
              <a:solidFill>
                <a:srgbClr val="FFFF00"/>
              </a:solidFill>
            </a:endParaRPr>
          </a:p>
        </p:txBody>
      </p:sp>
      <p:sp>
        <p:nvSpPr>
          <p:cNvPr id="45058" name="4 Veri Yer Tutucusu"/>
          <p:cNvSpPr>
            <a:spLocks noGrp="1"/>
          </p:cNvSpPr>
          <p:nvPr>
            <p:ph type="dt" sz="half" idx="10"/>
          </p:nvPr>
        </p:nvSpPr>
        <p:spPr>
          <a:noFill/>
        </p:spPr>
        <p:txBody>
          <a:bodyPr/>
          <a:lstStyle/>
          <a:p>
            <a:fld id="{E7D08AAF-66B9-46EA-B729-1D2661AF5E0D}" type="datetime1">
              <a:rPr lang="tr-TR"/>
              <a:pPr/>
              <a:t>03.06.2014</a:t>
            </a:fld>
            <a:endParaRPr lang="tr-TR"/>
          </a:p>
        </p:txBody>
      </p:sp>
      <p:sp>
        <p:nvSpPr>
          <p:cNvPr id="45059" name="6 Slayt Numarası Yer Tutucusu"/>
          <p:cNvSpPr>
            <a:spLocks noGrp="1"/>
          </p:cNvSpPr>
          <p:nvPr>
            <p:ph type="sldNum" sz="quarter" idx="12"/>
          </p:nvPr>
        </p:nvSpPr>
        <p:spPr>
          <a:noFill/>
        </p:spPr>
        <p:txBody>
          <a:bodyPr/>
          <a:lstStyle/>
          <a:p>
            <a:fld id="{2C35B01F-3EFD-4B0C-AD9E-235DC7E37670}" type="slidenum">
              <a:rPr lang="tr-TR"/>
              <a:pPr/>
              <a:t>54</a:t>
            </a:fld>
            <a:endParaRPr lang="tr-TR"/>
          </a:p>
        </p:txBody>
      </p:sp>
    </p:spTree>
  </p:cSld>
  <p:clrMapOvr>
    <a:masterClrMapping/>
  </p:clrMapOvr>
  <p:transition>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4" name="Rectangle 3"/>
          <p:cNvSpPr>
            <a:spLocks noGrp="1" noChangeArrowheads="1"/>
          </p:cNvSpPr>
          <p:nvPr>
            <p:ph type="body" sz="half" idx="1"/>
          </p:nvPr>
        </p:nvSpPr>
        <p:spPr>
          <a:xfrm>
            <a:off x="685800" y="476250"/>
            <a:ext cx="7773988" cy="5010150"/>
          </a:xfrm>
          <a:noFill/>
        </p:spPr>
        <p:txBody>
          <a:bodyPr lIns="92075" tIns="46038" rIns="92075" bIns="46038"/>
          <a:lstStyle/>
          <a:p>
            <a:pPr eaLnBrk="1" hangingPunct="1">
              <a:lnSpc>
                <a:spcPct val="90000"/>
              </a:lnSpc>
              <a:buFont typeface="Wingdings" pitchFamily="2" charset="2"/>
              <a:buChar char="q"/>
            </a:pPr>
            <a:r>
              <a:rPr lang="tr-TR" sz="2800" smtClean="0">
                <a:solidFill>
                  <a:schemeClr val="accent2"/>
                </a:solidFill>
              </a:rPr>
              <a:t>Sınav akşamı kullanacağınız araçları yedekli olarak hazırlayın.</a:t>
            </a:r>
          </a:p>
          <a:p>
            <a:pPr eaLnBrk="1" hangingPunct="1">
              <a:lnSpc>
                <a:spcPct val="90000"/>
              </a:lnSpc>
              <a:buFont typeface="Wingdings" pitchFamily="2" charset="2"/>
              <a:buChar char="q"/>
            </a:pPr>
            <a:endParaRPr lang="tr-TR" sz="2800" smtClean="0">
              <a:solidFill>
                <a:schemeClr val="accent2"/>
              </a:solidFill>
            </a:endParaRPr>
          </a:p>
          <a:p>
            <a:pPr eaLnBrk="1" hangingPunct="1">
              <a:lnSpc>
                <a:spcPct val="90000"/>
              </a:lnSpc>
              <a:buFont typeface="Wingdings" pitchFamily="2" charset="2"/>
              <a:buChar char="q"/>
            </a:pPr>
            <a:r>
              <a:rPr lang="tr-TR" sz="2800" smtClean="0"/>
              <a:t>Sabah sınava yetişebileceğiniz saatte kalkın ve mutlaka kahvaltı yapın.</a:t>
            </a:r>
          </a:p>
          <a:p>
            <a:pPr eaLnBrk="1" hangingPunct="1">
              <a:lnSpc>
                <a:spcPct val="90000"/>
              </a:lnSpc>
              <a:buFont typeface="Wingdings" pitchFamily="2" charset="2"/>
              <a:buChar char="q"/>
            </a:pPr>
            <a:endParaRPr lang="tr-TR" sz="2800" smtClean="0">
              <a:solidFill>
                <a:srgbClr val="FFFF00"/>
              </a:solidFill>
            </a:endParaRPr>
          </a:p>
          <a:p>
            <a:pPr eaLnBrk="1" hangingPunct="1">
              <a:lnSpc>
                <a:spcPct val="90000"/>
              </a:lnSpc>
              <a:buFont typeface="Wingdings" pitchFamily="2" charset="2"/>
              <a:buChar char="q"/>
            </a:pPr>
            <a:r>
              <a:rPr lang="tr-TR" sz="2800" smtClean="0">
                <a:solidFill>
                  <a:schemeClr val="accent2"/>
                </a:solidFill>
              </a:rPr>
              <a:t>Kahvaltıda genelde her gün yediğiniz yiyecekleri tercih edin.</a:t>
            </a:r>
          </a:p>
          <a:p>
            <a:pPr eaLnBrk="1" hangingPunct="1">
              <a:lnSpc>
                <a:spcPct val="90000"/>
              </a:lnSpc>
              <a:buFont typeface="Wingdings" pitchFamily="2" charset="2"/>
              <a:buChar char="q"/>
            </a:pPr>
            <a:endParaRPr lang="tr-TR" sz="2800" smtClean="0">
              <a:solidFill>
                <a:schemeClr val="accent2"/>
              </a:solidFill>
            </a:endParaRPr>
          </a:p>
          <a:p>
            <a:pPr eaLnBrk="1" hangingPunct="1">
              <a:lnSpc>
                <a:spcPct val="90000"/>
              </a:lnSpc>
              <a:buFont typeface="Wingdings" pitchFamily="2" charset="2"/>
              <a:buChar char="q"/>
            </a:pPr>
            <a:r>
              <a:rPr lang="tr-TR" sz="2800" smtClean="0"/>
              <a:t>Evden çıkarken mutlaka gerekli belgelerinizi alıp almadığınızı kontrol edin.</a:t>
            </a:r>
            <a:endParaRPr lang="tr-TR" sz="2800" smtClean="0">
              <a:solidFill>
                <a:schemeClr val="accent2"/>
              </a:solidFill>
            </a:endParaRPr>
          </a:p>
        </p:txBody>
      </p:sp>
      <p:sp>
        <p:nvSpPr>
          <p:cNvPr id="46082" name="4 Veri Yer Tutucusu"/>
          <p:cNvSpPr>
            <a:spLocks noGrp="1"/>
          </p:cNvSpPr>
          <p:nvPr>
            <p:ph type="dt" sz="half" idx="10"/>
          </p:nvPr>
        </p:nvSpPr>
        <p:spPr>
          <a:noFill/>
        </p:spPr>
        <p:txBody>
          <a:bodyPr/>
          <a:lstStyle/>
          <a:p>
            <a:fld id="{85B6AB46-8418-419E-9BA5-84172011F896}" type="datetime1">
              <a:rPr lang="tr-TR"/>
              <a:pPr/>
              <a:t>03.06.2014</a:t>
            </a:fld>
            <a:endParaRPr lang="tr-TR"/>
          </a:p>
        </p:txBody>
      </p:sp>
      <p:sp>
        <p:nvSpPr>
          <p:cNvPr id="46083" name="6 Slayt Numarası Yer Tutucusu"/>
          <p:cNvSpPr>
            <a:spLocks noGrp="1"/>
          </p:cNvSpPr>
          <p:nvPr>
            <p:ph type="sldNum" sz="quarter" idx="12"/>
          </p:nvPr>
        </p:nvSpPr>
        <p:spPr>
          <a:noFill/>
        </p:spPr>
        <p:txBody>
          <a:bodyPr/>
          <a:lstStyle/>
          <a:p>
            <a:fld id="{6C05CEA6-16D0-4B3F-9D03-281885F72CC2}" type="slidenum">
              <a:rPr lang="tr-TR"/>
              <a:pPr/>
              <a:t>55</a:t>
            </a:fld>
            <a:endParaRPr lang="tr-TR"/>
          </a:p>
        </p:txBody>
      </p:sp>
    </p:spTree>
  </p:cSld>
  <p:clrMapOvr>
    <a:masterClrMapping/>
  </p:clrMapOvr>
  <p:transition>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a:noFill/>
        </p:spPr>
        <p:txBody>
          <a:bodyPr lIns="92075" tIns="46038" rIns="92075" bIns="46038" anchor="ctr"/>
          <a:lstStyle/>
          <a:p>
            <a:pPr eaLnBrk="1" hangingPunct="1"/>
            <a:r>
              <a:rPr lang="tr-TR" sz="3200" smtClean="0">
                <a:solidFill>
                  <a:srgbClr val="FF6699"/>
                </a:solidFill>
              </a:rPr>
              <a:t>SINAV ANINDA DİKKAT ETMEMİZ GEREKENLER...</a:t>
            </a:r>
          </a:p>
        </p:txBody>
      </p:sp>
      <p:sp>
        <p:nvSpPr>
          <p:cNvPr id="47109" name="Rectangle 3"/>
          <p:cNvSpPr>
            <a:spLocks noGrp="1" noChangeArrowheads="1"/>
          </p:cNvSpPr>
          <p:nvPr>
            <p:ph type="body" sz="half" idx="1"/>
          </p:nvPr>
        </p:nvSpPr>
        <p:spPr>
          <a:xfrm>
            <a:off x="684213" y="1844675"/>
            <a:ext cx="7991475" cy="4392613"/>
          </a:xfrm>
          <a:noFill/>
        </p:spPr>
        <p:txBody>
          <a:bodyPr lIns="92075" tIns="46038" rIns="92075" bIns="46038"/>
          <a:lstStyle/>
          <a:p>
            <a:pPr eaLnBrk="1" hangingPunct="1"/>
            <a:r>
              <a:rPr lang="tr-TR" sz="2400" smtClean="0"/>
              <a:t>Sadece sınava odaklanın. Zamanınızı kaygılanarak, şüpheye düşerek, kendinizi suçlayarak geçirmeyin.</a:t>
            </a:r>
          </a:p>
          <a:p>
            <a:pPr eaLnBrk="1" hangingPunct="1">
              <a:buFontTx/>
              <a:buNone/>
            </a:pPr>
            <a:r>
              <a:rPr lang="tr-TR" sz="2400" b="1" smtClean="0">
                <a:solidFill>
                  <a:srgbClr val="FF66CC"/>
                </a:solidFill>
              </a:rPr>
              <a:t>     ‘’NE YAPABİLİRDİM?”</a:t>
            </a:r>
            <a:r>
              <a:rPr lang="tr-TR" sz="2400" smtClean="0">
                <a:solidFill>
                  <a:schemeClr val="accent2"/>
                </a:solidFill>
              </a:rPr>
              <a:t>DİYE DEĞİL,</a:t>
            </a:r>
            <a:r>
              <a:rPr lang="tr-TR" sz="2400" b="1" smtClean="0">
                <a:solidFill>
                  <a:srgbClr val="FF66CC"/>
                </a:solidFill>
              </a:rPr>
              <a:t>“ŞU ANDA NE YAPABİLİRİM?”</a:t>
            </a:r>
            <a:r>
              <a:rPr lang="tr-TR" sz="2400" smtClean="0">
                <a:solidFill>
                  <a:schemeClr val="accent2"/>
                </a:solidFill>
              </a:rPr>
              <a:t>DİYE DÜŞÜNÜN!...</a:t>
            </a:r>
            <a:endParaRPr lang="tr-TR" sz="2400" smtClean="0"/>
          </a:p>
          <a:p>
            <a:pPr eaLnBrk="1" hangingPunct="1"/>
            <a:r>
              <a:rPr lang="tr-TR" sz="2400" smtClean="0">
                <a:solidFill>
                  <a:schemeClr val="accent2"/>
                </a:solidFill>
              </a:rPr>
              <a:t>Sınav esnasındaki endişenin her şeyi bulanık göstereceğini, bildiklerinizin zihninizde net olarak belirmesini önleyeceğini, hiçbir bilgiyi ucundan tutup kaldırmanıza izin vermeyeceğini unutmayın. </a:t>
            </a:r>
          </a:p>
          <a:p>
            <a:pPr eaLnBrk="1" hangingPunct="1"/>
            <a:r>
              <a:rPr lang="tr-TR" sz="2400" smtClean="0"/>
              <a:t>Kitapçık türünü kodlamayı unutmayın.</a:t>
            </a:r>
          </a:p>
          <a:p>
            <a:pPr eaLnBrk="1" hangingPunct="1"/>
            <a:endParaRPr lang="tr-TR" sz="2400" smtClean="0">
              <a:solidFill>
                <a:schemeClr val="accent2"/>
              </a:solidFill>
            </a:endParaRPr>
          </a:p>
        </p:txBody>
      </p:sp>
      <p:sp>
        <p:nvSpPr>
          <p:cNvPr id="47106" name="4 Veri Yer Tutucusu"/>
          <p:cNvSpPr>
            <a:spLocks noGrp="1"/>
          </p:cNvSpPr>
          <p:nvPr>
            <p:ph type="dt" sz="half" idx="10"/>
          </p:nvPr>
        </p:nvSpPr>
        <p:spPr>
          <a:noFill/>
        </p:spPr>
        <p:txBody>
          <a:bodyPr/>
          <a:lstStyle/>
          <a:p>
            <a:fld id="{3A2CCC22-E04D-40E1-BEA2-31505EF2BB6D}" type="datetime1">
              <a:rPr lang="tr-TR"/>
              <a:pPr/>
              <a:t>03.06.2014</a:t>
            </a:fld>
            <a:endParaRPr lang="tr-TR"/>
          </a:p>
        </p:txBody>
      </p:sp>
      <p:sp>
        <p:nvSpPr>
          <p:cNvPr id="47107" name="6 Slayt Numarası Yer Tutucusu"/>
          <p:cNvSpPr>
            <a:spLocks noGrp="1"/>
          </p:cNvSpPr>
          <p:nvPr>
            <p:ph type="sldNum" sz="quarter" idx="12"/>
          </p:nvPr>
        </p:nvSpPr>
        <p:spPr>
          <a:noFill/>
        </p:spPr>
        <p:txBody>
          <a:bodyPr/>
          <a:lstStyle/>
          <a:p>
            <a:fld id="{BDD5DD26-1077-4DD2-B444-21BD3C11F9F8}" type="slidenum">
              <a:rPr lang="tr-TR"/>
              <a:pPr/>
              <a:t>56</a:t>
            </a:fld>
            <a:endParaRPr lang="tr-TR"/>
          </a:p>
        </p:txBody>
      </p:sp>
    </p:spTree>
  </p:cSld>
  <p:clrMapOvr>
    <a:masterClrMapping/>
  </p:clrMapOvr>
  <p:transition>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685800" y="476250"/>
            <a:ext cx="7696200" cy="5473700"/>
          </a:xfrm>
        </p:spPr>
        <p:txBody>
          <a:bodyPr/>
          <a:lstStyle/>
          <a:p>
            <a:pPr eaLnBrk="1" hangingPunct="1"/>
            <a:r>
              <a:rPr lang="tr-TR" sz="2800" smtClean="0"/>
              <a:t>Önce soruları içlerinden birine takılmadan bütün olarak bir inceleyin. İyi bildiğiniz konular, kolay çözebileceğiniz sorularla göz göze geleceksiniz.</a:t>
            </a:r>
          </a:p>
          <a:p>
            <a:pPr eaLnBrk="1" hangingPunct="1"/>
            <a:r>
              <a:rPr lang="tr-TR" sz="2800" smtClean="0">
                <a:solidFill>
                  <a:schemeClr val="accent2"/>
                </a:solidFill>
              </a:rPr>
              <a:t>Soruları dikkatlice okuyun.</a:t>
            </a:r>
          </a:p>
          <a:p>
            <a:pPr eaLnBrk="1" hangingPunct="1">
              <a:buFontTx/>
              <a:buNone/>
            </a:pPr>
            <a:endParaRPr lang="tr-TR" sz="2800" smtClean="0"/>
          </a:p>
          <a:p>
            <a:pPr eaLnBrk="1" hangingPunct="1"/>
            <a:r>
              <a:rPr lang="tr-TR" sz="2800" smtClean="0">
                <a:solidFill>
                  <a:schemeClr val="accent2"/>
                </a:solidFill>
              </a:rPr>
              <a:t>Sorular için zamanınızı iyi ayarlayın.</a:t>
            </a:r>
          </a:p>
          <a:p>
            <a:pPr eaLnBrk="1" hangingPunct="1">
              <a:buFontTx/>
              <a:buNone/>
            </a:pPr>
            <a:endParaRPr lang="tr-TR" sz="2800" smtClean="0">
              <a:solidFill>
                <a:schemeClr val="accent2"/>
              </a:solidFill>
            </a:endParaRPr>
          </a:p>
          <a:p>
            <a:pPr eaLnBrk="1" hangingPunct="1"/>
            <a:r>
              <a:rPr lang="tr-TR" sz="2800" smtClean="0"/>
              <a:t>Anlamadığınız bir yer varsa, sınavı veren kişiden açıklamasını isteyin.</a:t>
            </a:r>
          </a:p>
          <a:p>
            <a:pPr eaLnBrk="1" hangingPunct="1"/>
            <a:r>
              <a:rPr lang="tr-TR" sz="2800" smtClean="0">
                <a:solidFill>
                  <a:schemeClr val="accent2"/>
                </a:solidFill>
              </a:rPr>
              <a:t>Sorularla inatlaşmayın.</a:t>
            </a:r>
            <a:endParaRPr lang="tr-TR" sz="280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6" name="Rectangle 3"/>
          <p:cNvSpPr>
            <a:spLocks noGrp="1" noChangeArrowheads="1"/>
          </p:cNvSpPr>
          <p:nvPr>
            <p:ph idx="1"/>
          </p:nvPr>
        </p:nvSpPr>
        <p:spPr>
          <a:xfrm>
            <a:off x="539750" y="476250"/>
            <a:ext cx="8375650" cy="5257800"/>
          </a:xfrm>
          <a:noFill/>
        </p:spPr>
        <p:txBody>
          <a:bodyPr lIns="92075" tIns="46038" rIns="92075" bIns="46038"/>
          <a:lstStyle/>
          <a:p>
            <a:pPr eaLnBrk="1" hangingPunct="1">
              <a:lnSpc>
                <a:spcPct val="90000"/>
              </a:lnSpc>
            </a:pPr>
            <a:r>
              <a:rPr lang="tr-TR" smtClean="0"/>
              <a:t>Çözümlerde şu sıralamayı izlemeniz yararlı olacaktır:</a:t>
            </a:r>
          </a:p>
          <a:p>
            <a:pPr algn="ctr" eaLnBrk="1" hangingPunct="1">
              <a:lnSpc>
                <a:spcPct val="90000"/>
              </a:lnSpc>
              <a:buClr>
                <a:srgbClr val="FFFF00"/>
              </a:buClr>
              <a:buSzPct val="90000"/>
              <a:buFont typeface="Wingdings" pitchFamily="2" charset="2"/>
              <a:buChar char="ü"/>
            </a:pPr>
            <a:r>
              <a:rPr lang="tr-TR" smtClean="0">
                <a:solidFill>
                  <a:schemeClr val="accent2"/>
                </a:solidFill>
              </a:rPr>
              <a:t>En iyi bildiğiniz konular</a:t>
            </a:r>
          </a:p>
          <a:p>
            <a:pPr algn="ctr" eaLnBrk="1" hangingPunct="1">
              <a:lnSpc>
                <a:spcPct val="90000"/>
              </a:lnSpc>
              <a:buClr>
                <a:srgbClr val="FFFF00"/>
              </a:buClr>
              <a:buSzPct val="90000"/>
              <a:buFont typeface="Wingdings" pitchFamily="2" charset="2"/>
              <a:buChar char="ü"/>
            </a:pPr>
            <a:r>
              <a:rPr lang="tr-TR" smtClean="0">
                <a:solidFill>
                  <a:srgbClr val="FF66CC"/>
                </a:solidFill>
              </a:rPr>
              <a:t>Kolay sorular</a:t>
            </a:r>
          </a:p>
          <a:p>
            <a:pPr algn="ctr" eaLnBrk="1" hangingPunct="1">
              <a:lnSpc>
                <a:spcPct val="90000"/>
              </a:lnSpc>
              <a:buClr>
                <a:srgbClr val="FFFF00"/>
              </a:buClr>
              <a:buSzPct val="90000"/>
              <a:buFont typeface="Wingdings" pitchFamily="2" charset="2"/>
              <a:buChar char="ü"/>
            </a:pPr>
            <a:r>
              <a:rPr lang="tr-TR" smtClean="0">
                <a:solidFill>
                  <a:schemeClr val="accent2"/>
                </a:solidFill>
              </a:rPr>
              <a:t>Çözümü, belli bir yoğunlaşma, işlemler dizisi, zaman isteyen sorular</a:t>
            </a:r>
          </a:p>
          <a:p>
            <a:pPr algn="ctr" eaLnBrk="1" hangingPunct="1">
              <a:lnSpc>
                <a:spcPct val="90000"/>
              </a:lnSpc>
              <a:buClr>
                <a:srgbClr val="FFFF00"/>
              </a:buClr>
              <a:buSzPct val="90000"/>
              <a:buFont typeface="Wingdings" pitchFamily="2" charset="2"/>
              <a:buChar char="ü"/>
            </a:pPr>
            <a:r>
              <a:rPr lang="tr-TR" smtClean="0">
                <a:solidFill>
                  <a:srgbClr val="FF66CC"/>
                </a:solidFill>
              </a:rPr>
              <a:t>Hatırlamak için kendinizi zorlayacağınız sorular</a:t>
            </a:r>
          </a:p>
          <a:p>
            <a:pPr algn="ctr" eaLnBrk="1" hangingPunct="1">
              <a:lnSpc>
                <a:spcPct val="90000"/>
              </a:lnSpc>
              <a:buClr>
                <a:srgbClr val="FFFF00"/>
              </a:buClr>
              <a:buSzPct val="90000"/>
              <a:buFont typeface="Wingdings" pitchFamily="2" charset="2"/>
              <a:buChar char="ü"/>
            </a:pPr>
            <a:r>
              <a:rPr lang="tr-TR" smtClean="0">
                <a:solidFill>
                  <a:schemeClr val="accent2"/>
                </a:solidFill>
              </a:rPr>
              <a:t>Cevapları hakkında yeterli bilgiye sahip olmadığınız sorular</a:t>
            </a:r>
          </a:p>
          <a:p>
            <a:pPr algn="r" eaLnBrk="1" hangingPunct="1">
              <a:lnSpc>
                <a:spcPct val="90000"/>
              </a:lnSpc>
              <a:buFontTx/>
              <a:buNone/>
            </a:pPr>
            <a:endParaRPr lang="tr-TR" smtClean="0">
              <a:solidFill>
                <a:schemeClr val="accent2"/>
              </a:solidFill>
            </a:endParaRPr>
          </a:p>
        </p:txBody>
      </p:sp>
      <p:sp>
        <p:nvSpPr>
          <p:cNvPr id="49154" name="3 Veri Yer Tutucusu"/>
          <p:cNvSpPr>
            <a:spLocks noGrp="1"/>
          </p:cNvSpPr>
          <p:nvPr>
            <p:ph type="dt" sz="half" idx="10"/>
          </p:nvPr>
        </p:nvSpPr>
        <p:spPr>
          <a:noFill/>
        </p:spPr>
        <p:txBody>
          <a:bodyPr/>
          <a:lstStyle/>
          <a:p>
            <a:fld id="{DC33543A-E4AB-4465-A998-EBF4DDE6CEAC}" type="datetime1">
              <a:rPr lang="tr-TR"/>
              <a:pPr/>
              <a:t>03.06.2014</a:t>
            </a:fld>
            <a:endParaRPr lang="tr-TR"/>
          </a:p>
        </p:txBody>
      </p:sp>
      <p:sp>
        <p:nvSpPr>
          <p:cNvPr id="49155" name="5 Slayt Numarası Yer Tutucusu"/>
          <p:cNvSpPr>
            <a:spLocks noGrp="1"/>
          </p:cNvSpPr>
          <p:nvPr>
            <p:ph type="sldNum" sz="quarter" idx="12"/>
          </p:nvPr>
        </p:nvSpPr>
        <p:spPr>
          <a:noFill/>
        </p:spPr>
        <p:txBody>
          <a:bodyPr/>
          <a:lstStyle/>
          <a:p>
            <a:fld id="{5999347E-1A5C-4368-9E9B-4E157D0E94FF}" type="slidenum">
              <a:rPr lang="tr-TR"/>
              <a:pPr/>
              <a:t>58</a:t>
            </a:fld>
            <a:endParaRPr lang="tr-TR"/>
          </a:p>
        </p:txBody>
      </p:sp>
    </p:spTree>
  </p:cSld>
  <p:clrMapOvr>
    <a:masterClrMapping/>
  </p:clrMapOvr>
  <p:transition>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80" name="Rectangle 3"/>
          <p:cNvSpPr>
            <a:spLocks noGrp="1" noChangeArrowheads="1"/>
          </p:cNvSpPr>
          <p:nvPr>
            <p:ph type="body" sz="half" idx="1"/>
          </p:nvPr>
        </p:nvSpPr>
        <p:spPr>
          <a:xfrm>
            <a:off x="611188" y="476250"/>
            <a:ext cx="7631112" cy="5545138"/>
          </a:xfrm>
          <a:noFill/>
        </p:spPr>
        <p:txBody>
          <a:bodyPr lIns="92075" tIns="46038" rIns="92075" bIns="46038"/>
          <a:lstStyle/>
          <a:p>
            <a:pPr eaLnBrk="1" hangingPunct="1">
              <a:buFontTx/>
              <a:buNone/>
            </a:pPr>
            <a:endParaRPr lang="tr-TR" sz="2400" smtClean="0"/>
          </a:p>
          <a:p>
            <a:pPr eaLnBrk="1" hangingPunct="1"/>
            <a:endParaRPr lang="tr-TR" sz="2400" smtClean="0"/>
          </a:p>
          <a:p>
            <a:pPr eaLnBrk="1" hangingPunct="1"/>
            <a:r>
              <a:rPr lang="tr-TR" sz="2400" smtClean="0"/>
              <a:t>Zaman zaman duruşunuzu, oturma pozisyonunuzu değiştirin, bu sizi rahatlatacaktır.</a:t>
            </a:r>
          </a:p>
          <a:p>
            <a:pPr eaLnBrk="1" hangingPunct="1"/>
            <a:endParaRPr lang="tr-TR" sz="2400" smtClean="0"/>
          </a:p>
          <a:p>
            <a:pPr eaLnBrk="1" hangingPunct="1"/>
            <a:r>
              <a:rPr lang="tr-TR" sz="2400" smtClean="0">
                <a:solidFill>
                  <a:schemeClr val="accent2"/>
                </a:solidFill>
              </a:rPr>
              <a:t>Çok heyecanlanıp aklınıza bir sorunun cevabı gelmediğinde o soruyu geçin.</a:t>
            </a:r>
          </a:p>
          <a:p>
            <a:pPr eaLnBrk="1" hangingPunct="1"/>
            <a:endParaRPr lang="tr-TR" sz="2400" smtClean="0">
              <a:solidFill>
                <a:schemeClr val="accent2"/>
              </a:solidFill>
            </a:endParaRPr>
          </a:p>
          <a:p>
            <a:pPr eaLnBrk="1" hangingPunct="1"/>
            <a:r>
              <a:rPr lang="tr-TR" sz="2400" smtClean="0"/>
              <a:t>Sınıf arkadaşlarınız sınavı erkenden bitirip çıkmaya başladığında panik olmayın, </a:t>
            </a:r>
          </a:p>
          <a:p>
            <a:pPr eaLnBrk="1" hangingPunct="1">
              <a:buFontTx/>
              <a:buNone/>
            </a:pPr>
            <a:r>
              <a:rPr lang="tr-TR" sz="2400" smtClean="0"/>
              <a:t>		unutmayın: </a:t>
            </a:r>
            <a:r>
              <a:rPr lang="tr-TR" sz="2400" smtClean="0">
                <a:solidFill>
                  <a:srgbClr val="FF6699"/>
                </a:solidFill>
              </a:rPr>
              <a:t>“ERKEN BİTİRENLERE FAZLA PUAN VERİLMİYOR!..”</a:t>
            </a:r>
          </a:p>
          <a:p>
            <a:pPr eaLnBrk="1" hangingPunct="1">
              <a:buFontTx/>
              <a:buNone/>
            </a:pPr>
            <a:endParaRPr lang="tr-TR" sz="2400" smtClean="0">
              <a:solidFill>
                <a:srgbClr val="FF6699"/>
              </a:solidFill>
            </a:endParaRPr>
          </a:p>
        </p:txBody>
      </p:sp>
      <p:sp>
        <p:nvSpPr>
          <p:cNvPr id="50178" name="4 Veri Yer Tutucusu"/>
          <p:cNvSpPr>
            <a:spLocks noGrp="1"/>
          </p:cNvSpPr>
          <p:nvPr>
            <p:ph type="dt" sz="half" idx="10"/>
          </p:nvPr>
        </p:nvSpPr>
        <p:spPr>
          <a:noFill/>
        </p:spPr>
        <p:txBody>
          <a:bodyPr/>
          <a:lstStyle/>
          <a:p>
            <a:fld id="{B797A8FB-B26D-4559-AE84-A440C33318A8}" type="datetime1">
              <a:rPr lang="tr-TR"/>
              <a:pPr/>
              <a:t>03.06.2014</a:t>
            </a:fld>
            <a:endParaRPr lang="tr-TR"/>
          </a:p>
        </p:txBody>
      </p:sp>
      <p:sp>
        <p:nvSpPr>
          <p:cNvPr id="50179" name="6 Slayt Numarası Yer Tutucusu"/>
          <p:cNvSpPr>
            <a:spLocks noGrp="1"/>
          </p:cNvSpPr>
          <p:nvPr>
            <p:ph type="sldNum" sz="quarter" idx="12"/>
          </p:nvPr>
        </p:nvSpPr>
        <p:spPr>
          <a:noFill/>
        </p:spPr>
        <p:txBody>
          <a:bodyPr/>
          <a:lstStyle/>
          <a:p>
            <a:fld id="{60AA9EF4-F1F7-4E73-8C53-EE8FFCA23A39}" type="slidenum">
              <a:rPr lang="tr-TR"/>
              <a:pPr/>
              <a:t>59</a:t>
            </a:fld>
            <a:endParaRPr lang="tr-T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3"/>
          <p:cNvPicPr>
            <a:picLocks noGrp="1"/>
          </p:cNvPicPr>
          <p:nvPr/>
        </p:nvPicPr>
        <p:blipFill rotWithShape="1">
          <a:blip r:embed="rId2">
            <a:extLst>
              <a:ext uri="{28A0092B-C50C-407E-A947-70E740481C1C}">
                <a14:useLocalDpi xmlns:a14="http://schemas.microsoft.com/office/drawing/2010/main" xmlns="" val="0"/>
              </a:ext>
            </a:extLst>
          </a:blip>
          <a:srcRect l="1511" t="-15291" r="9532" b="28894"/>
          <a:stretch/>
        </p:blipFill>
        <p:spPr bwMode="auto">
          <a:xfrm>
            <a:off x="611560" y="-459432"/>
            <a:ext cx="7340949" cy="5474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619326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685800" y="549275"/>
            <a:ext cx="7696200" cy="5400675"/>
          </a:xfrm>
        </p:spPr>
        <p:txBody>
          <a:bodyPr/>
          <a:lstStyle/>
          <a:p>
            <a:pPr eaLnBrk="1" hangingPunct="1">
              <a:lnSpc>
                <a:spcPct val="90000"/>
              </a:lnSpc>
            </a:pPr>
            <a:endParaRPr lang="tr-TR" dirty="0" smtClean="0"/>
          </a:p>
          <a:p>
            <a:pPr eaLnBrk="1" hangingPunct="1">
              <a:lnSpc>
                <a:spcPct val="90000"/>
              </a:lnSpc>
            </a:pPr>
            <a:endParaRPr lang="tr-TR" dirty="0" smtClean="0"/>
          </a:p>
          <a:p>
            <a:pPr algn="ctr" eaLnBrk="1" hangingPunct="1">
              <a:lnSpc>
                <a:spcPct val="90000"/>
              </a:lnSpc>
              <a:buFontTx/>
              <a:buNone/>
            </a:pPr>
            <a:r>
              <a:rPr lang="tr-TR" sz="4400" dirty="0" smtClean="0">
                <a:solidFill>
                  <a:srgbClr val="3333CC"/>
                </a:solidFill>
              </a:rPr>
              <a:t>BİZİ DİNLEDİĞİNİZ İÇİN </a:t>
            </a:r>
          </a:p>
          <a:p>
            <a:pPr algn="ctr" eaLnBrk="1" hangingPunct="1">
              <a:lnSpc>
                <a:spcPct val="90000"/>
              </a:lnSpc>
              <a:buFontTx/>
              <a:buNone/>
            </a:pPr>
            <a:endParaRPr lang="tr-TR" sz="4400" dirty="0" smtClean="0">
              <a:solidFill>
                <a:srgbClr val="3333CC"/>
              </a:solidFill>
            </a:endParaRPr>
          </a:p>
          <a:p>
            <a:pPr algn="ctr" eaLnBrk="1" hangingPunct="1">
              <a:lnSpc>
                <a:spcPct val="90000"/>
              </a:lnSpc>
              <a:buFontTx/>
              <a:buNone/>
            </a:pPr>
            <a:r>
              <a:rPr lang="tr-TR" sz="4400" dirty="0" smtClean="0">
                <a:solidFill>
                  <a:srgbClr val="3333CC"/>
                </a:solidFill>
              </a:rPr>
              <a:t>TEŞEKKÜR EDERİZ</a:t>
            </a:r>
          </a:p>
          <a:p>
            <a:pPr algn="r" eaLnBrk="1" hangingPunct="1">
              <a:lnSpc>
                <a:spcPct val="90000"/>
              </a:lnSpc>
              <a:buFontTx/>
              <a:buNone/>
            </a:pPr>
            <a:endParaRPr lang="tr-TR" sz="3600" dirty="0" smtClean="0">
              <a:solidFill>
                <a:srgbClr val="3333CC"/>
              </a:solidFill>
            </a:endParaRPr>
          </a:p>
          <a:p>
            <a:pPr algn="ctr" eaLnBrk="1" hangingPunct="1">
              <a:lnSpc>
                <a:spcPct val="90000"/>
              </a:lnSpc>
              <a:buFontTx/>
              <a:buNone/>
            </a:pPr>
            <a:r>
              <a:rPr lang="tr-TR" sz="3600" dirty="0" smtClean="0">
                <a:solidFill>
                  <a:srgbClr val="3333CC"/>
                </a:solidFill>
              </a:rPr>
              <a:t>Aydın Hacı </a:t>
            </a:r>
            <a:r>
              <a:rPr lang="tr-TR" sz="3600" dirty="0" err="1" smtClean="0">
                <a:solidFill>
                  <a:srgbClr val="3333CC"/>
                </a:solidFill>
              </a:rPr>
              <a:t>Kadriye</a:t>
            </a:r>
            <a:r>
              <a:rPr lang="tr-TR" sz="3600" dirty="0" smtClean="0">
                <a:solidFill>
                  <a:srgbClr val="3333CC"/>
                </a:solidFill>
              </a:rPr>
              <a:t> </a:t>
            </a:r>
            <a:r>
              <a:rPr lang="tr-TR" sz="3600" dirty="0" err="1" smtClean="0">
                <a:solidFill>
                  <a:srgbClr val="3333CC"/>
                </a:solidFill>
              </a:rPr>
              <a:t>Arslan</a:t>
            </a:r>
            <a:endParaRPr lang="tr-TR" sz="3600" dirty="0" smtClean="0">
              <a:solidFill>
                <a:srgbClr val="3333CC"/>
              </a:solidFill>
            </a:endParaRPr>
          </a:p>
          <a:p>
            <a:pPr eaLnBrk="1" hangingPunct="1">
              <a:lnSpc>
                <a:spcPct val="90000"/>
              </a:lnSpc>
              <a:buFontTx/>
              <a:buNone/>
            </a:pPr>
            <a:r>
              <a:rPr lang="tr-TR" sz="3600" dirty="0" smtClean="0">
                <a:solidFill>
                  <a:srgbClr val="3333CC"/>
                </a:solidFill>
              </a:rPr>
              <a:t>    Rehberlik ve Araştırma Merkezi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88913"/>
            <a:ext cx="7486650" cy="1563687"/>
          </a:xfrm>
        </p:spPr>
        <p:txBody>
          <a:bodyPr/>
          <a:lstStyle/>
          <a:p>
            <a:pPr eaLnBrk="1" hangingPunct="1"/>
            <a:r>
              <a:rPr lang="tr-TR" smtClean="0">
                <a:solidFill>
                  <a:schemeClr val="folHlink"/>
                </a:solidFill>
              </a:rPr>
              <a:t>Kaygı ile Korkunun karşılaştırılması</a:t>
            </a:r>
          </a:p>
        </p:txBody>
      </p:sp>
      <p:sp>
        <p:nvSpPr>
          <p:cNvPr id="7171" name="Rectangle 3"/>
          <p:cNvSpPr>
            <a:spLocks noGrp="1" noChangeArrowheads="1"/>
          </p:cNvSpPr>
          <p:nvPr>
            <p:ph idx="1"/>
          </p:nvPr>
        </p:nvSpPr>
        <p:spPr>
          <a:xfrm>
            <a:off x="685800" y="1628775"/>
            <a:ext cx="8062913" cy="4248150"/>
          </a:xfrm>
        </p:spPr>
        <p:txBody>
          <a:bodyPr/>
          <a:lstStyle/>
          <a:p>
            <a:pPr eaLnBrk="1" hangingPunct="1"/>
            <a:r>
              <a:rPr lang="tr-TR" smtClean="0"/>
              <a:t>Kaygı; kişinin duygusal ya da düşünsel baskı altında olduğu zamanlarda ortaya çıkan bir tepkidir. </a:t>
            </a:r>
          </a:p>
          <a:p>
            <a:pPr eaLnBrk="1" hangingPunct="1">
              <a:buFontTx/>
              <a:buNone/>
            </a:pPr>
            <a:endParaRPr lang="tr-TR" smtClean="0"/>
          </a:p>
          <a:p>
            <a:pPr eaLnBrk="1" hangingPunct="1"/>
            <a:r>
              <a:rPr lang="tr-TR" smtClean="0"/>
              <a:t>Kaygı korku değildir. Çünkü korkuda fiziksel varlığımızı tehdit eden unsurlar vardır. Kaygıda ise fiziksel varlığımıza yönelik bir tehlike yoktur. </a:t>
            </a:r>
          </a:p>
          <a:p>
            <a:pPr eaLnBrk="1" hangingPunct="1"/>
            <a:endParaRPr lang="tr-TR"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idx="1"/>
          </p:nvPr>
        </p:nvSpPr>
        <p:spPr>
          <a:xfrm>
            <a:off x="250825" y="692150"/>
            <a:ext cx="8642350" cy="5761038"/>
          </a:xfrm>
        </p:spPr>
        <p:txBody>
          <a:bodyPr/>
          <a:lstStyle/>
          <a:p>
            <a:pPr algn="just" eaLnBrk="1" hangingPunct="1">
              <a:lnSpc>
                <a:spcPct val="90000"/>
              </a:lnSpc>
            </a:pPr>
            <a:r>
              <a:rPr lang="tr-TR" smtClean="0"/>
              <a:t>Kaygıyı tamamen kendi olumsuz düşüncelerimiz sonucu üretiriz. Kaygının kaynağı belirsizdir. “Ben yılandan korkarım” da olduğu gibi korkunun kaynağı belirlidir. </a:t>
            </a:r>
          </a:p>
          <a:p>
            <a:pPr algn="just" eaLnBrk="1" hangingPunct="1">
              <a:lnSpc>
                <a:spcPct val="90000"/>
              </a:lnSpc>
            </a:pPr>
            <a:endParaRPr lang="tr-TR" smtClean="0"/>
          </a:p>
          <a:p>
            <a:pPr algn="just" eaLnBrk="1" hangingPunct="1">
              <a:lnSpc>
                <a:spcPct val="90000"/>
              </a:lnSpc>
            </a:pPr>
            <a:r>
              <a:rPr lang="tr-TR" smtClean="0"/>
              <a:t>Korku daha kısa sürelidir,kaygı ise daha uzun süre devam eder. </a:t>
            </a:r>
          </a:p>
          <a:p>
            <a:pPr algn="just" eaLnBrk="1" hangingPunct="1">
              <a:lnSpc>
                <a:spcPct val="90000"/>
              </a:lnSpc>
            </a:pPr>
            <a:endParaRPr lang="tr-TR" smtClean="0"/>
          </a:p>
          <a:p>
            <a:pPr algn="just" eaLnBrk="1" hangingPunct="1">
              <a:lnSpc>
                <a:spcPct val="90000"/>
              </a:lnSpc>
            </a:pPr>
            <a:r>
              <a:rPr lang="tr-TR" smtClean="0"/>
              <a:t>Korku kaygıdan daha şiddetlidir. </a:t>
            </a:r>
          </a:p>
          <a:p>
            <a:pPr algn="just" eaLnBrk="1" hangingPunct="1">
              <a:lnSpc>
                <a:spcPct val="90000"/>
              </a:lnSpc>
              <a:buFontTx/>
              <a:buNone/>
            </a:pPr>
            <a:r>
              <a:rPr lang="tr-TR" smtClean="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882"/>
                                        </p:tgtEl>
                                        <p:attrNameLst>
                                          <p:attrName>style.visibility</p:attrName>
                                        </p:attrNameLst>
                                      </p:cBhvr>
                                      <p:to>
                                        <p:strVal val="visible"/>
                                      </p:to>
                                    </p:set>
                                    <p:animEffect transition="in" filter="fade">
                                      <p:cBhvr>
                                        <p:cTn id="7" dur="2000"/>
                                        <p:tgtEl>
                                          <p:spTgt spid="122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idx="1"/>
          </p:nvPr>
        </p:nvSpPr>
        <p:spPr>
          <a:xfrm>
            <a:off x="323850" y="333375"/>
            <a:ext cx="8362950" cy="5543550"/>
          </a:xfrm>
        </p:spPr>
        <p:txBody>
          <a:bodyPr/>
          <a:lstStyle/>
          <a:p>
            <a:pPr eaLnBrk="1" hangingPunct="1">
              <a:lnSpc>
                <a:spcPct val="90000"/>
              </a:lnSpc>
            </a:pPr>
            <a:r>
              <a:rPr lang="tr-TR" smtClean="0"/>
              <a:t>Genel olarak insanlar kaygıyı, gelecek ile ilgili karamsarlık, başarısızlık,endişe,umutsuzluk,karışıklık duygularıyla birlikte dile getirirler. </a:t>
            </a:r>
          </a:p>
          <a:p>
            <a:pPr eaLnBrk="1" hangingPunct="1">
              <a:lnSpc>
                <a:spcPct val="90000"/>
              </a:lnSpc>
            </a:pPr>
            <a:r>
              <a:rPr lang="tr-TR" smtClean="0"/>
              <a:t>Sınav kaygısı da böyle başlar. “Sınavı kazanamazsam her şey biter,hayatım mahvolur,herkese rezil olurum” vb. düşüncelere kapılarak sınava girmeden kaygı hali başlar. </a:t>
            </a:r>
          </a:p>
          <a:p>
            <a:pPr eaLnBrk="1" hangingPunct="1">
              <a:lnSpc>
                <a:spcPct val="90000"/>
              </a:lnSpc>
            </a:pPr>
            <a:r>
              <a:rPr lang="tr-TR" smtClean="0"/>
              <a:t>Sınav kaygısı, sınav sonucunda olumsuz bir sonuç umulduğu için olur.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23906">
                                            <p:txEl>
                                              <p:pRg st="0" end="0"/>
                                            </p:txEl>
                                          </p:spTgt>
                                        </p:tgtEl>
                                        <p:attrNameLst>
                                          <p:attrName>style.visibility</p:attrName>
                                        </p:attrNameLst>
                                      </p:cBhvr>
                                      <p:to>
                                        <p:strVal val="visible"/>
                                      </p:to>
                                    </p:set>
                                    <p:anim calcmode="lin" valueType="num">
                                      <p:cBhvr>
                                        <p:cTn id="7" dur="500" fill="hold"/>
                                        <p:tgtEl>
                                          <p:spTgt spid="12390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390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23906">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2390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23906">
                                            <p:txEl>
                                              <p:pRg st="1" end="1"/>
                                            </p:txEl>
                                          </p:spTgt>
                                        </p:tgtEl>
                                        <p:attrNameLst>
                                          <p:attrName>style.visibility</p:attrName>
                                        </p:attrNameLst>
                                      </p:cBhvr>
                                      <p:to>
                                        <p:strVal val="visible"/>
                                      </p:to>
                                    </p:set>
                                    <p:anim calcmode="lin" valueType="num">
                                      <p:cBhvr>
                                        <p:cTn id="15" dur="500" fill="hold"/>
                                        <p:tgtEl>
                                          <p:spTgt spid="12390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2390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23906">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2390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23906">
                                            <p:txEl>
                                              <p:pRg st="2" end="2"/>
                                            </p:txEl>
                                          </p:spTgt>
                                        </p:tgtEl>
                                        <p:attrNameLst>
                                          <p:attrName>style.visibility</p:attrName>
                                        </p:attrNameLst>
                                      </p:cBhvr>
                                      <p:to>
                                        <p:strVal val="visible"/>
                                      </p:to>
                                    </p:set>
                                    <p:anim calcmode="lin" valueType="num">
                                      <p:cBhvr>
                                        <p:cTn id="23" dur="500" fill="hold"/>
                                        <p:tgtEl>
                                          <p:spTgt spid="12390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2390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23906">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239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build="p"/>
    </p:bldLst>
  </p:timing>
</p:sld>
</file>

<file path=ppt/theme/theme1.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462</TotalTime>
  <Words>1982</Words>
  <Application>Microsoft Office PowerPoint</Application>
  <PresentationFormat>Ekran Gösterisi (4:3)</PresentationFormat>
  <Paragraphs>282</Paragraphs>
  <Slides>60</Slides>
  <Notes>40</Notes>
  <HiddenSlides>0</HiddenSlides>
  <MMClips>0</MMClips>
  <ScaleCrop>false</ScaleCrop>
  <HeadingPairs>
    <vt:vector size="4" baseType="variant">
      <vt:variant>
        <vt:lpstr>Tema</vt:lpstr>
      </vt:variant>
      <vt:variant>
        <vt:i4>1</vt:i4>
      </vt:variant>
      <vt:variant>
        <vt:lpstr>Slayt Başlıkları</vt:lpstr>
      </vt:variant>
      <vt:variant>
        <vt:i4>60</vt:i4>
      </vt:variant>
    </vt:vector>
  </HeadingPairs>
  <TitlesOfParts>
    <vt:vector size="61" baseType="lpstr">
      <vt:lpstr>Boyalı Kalemler</vt:lpstr>
      <vt:lpstr>SINAV KAYGISI   VE   BAŞETME YÖNTEMLERİ </vt:lpstr>
      <vt:lpstr>Slayt 2</vt:lpstr>
      <vt:lpstr>Slayt 3</vt:lpstr>
      <vt:lpstr>Slayt 4</vt:lpstr>
      <vt:lpstr>Slayt 5</vt:lpstr>
      <vt:lpstr>Slayt 6</vt:lpstr>
      <vt:lpstr>Kaygı ile Korkunun karşılaştırılması</vt:lpstr>
      <vt:lpstr>Slayt 8</vt:lpstr>
      <vt:lpstr>Slayt 9</vt:lpstr>
      <vt:lpstr>Kaygı Yararlı Olabilir mi?</vt:lpstr>
      <vt:lpstr>Slayt 11</vt:lpstr>
      <vt:lpstr>Slayt 12</vt:lpstr>
      <vt:lpstr>HİÇ KAYGI YAŞAMADAN BAŞARI GELİR Mİ?</vt:lpstr>
      <vt:lpstr>Öğrenme, kişinin yaşamını sürdürebilmesi ve süregelen yaşamdan doyum alması için gerekli tüm bilgi, eylem ve becerilerin kazanılması sürecidir.   Öğrenilenler, kişinin birikimini oluştururken, öğrenilenlerin belli bir amaca yönelik kullanılması da performansı ortaya koyar.</vt:lpstr>
      <vt:lpstr>Performans,  kişinin akıl, duygu ve davranış düzeyinde daha önceden kazanmış olduklarının, belli bir durum ve belli bir zaman kesitinde, eylemsel olarak ortaya konulan şeklidir. </vt:lpstr>
      <vt:lpstr>Slayt 16</vt:lpstr>
      <vt:lpstr>Sınav nedir?</vt:lpstr>
      <vt:lpstr>Sınav Kaygısı Nedir?</vt:lpstr>
      <vt:lpstr>Slayt 19</vt:lpstr>
      <vt:lpstr>Slayt 20</vt:lpstr>
      <vt:lpstr>SINAV KAYGISININ BELİRTİLERİ</vt:lpstr>
      <vt:lpstr>                                                                  </vt:lpstr>
      <vt:lpstr>Slayt 23</vt:lpstr>
      <vt:lpstr>Slayt 24</vt:lpstr>
      <vt:lpstr>Bilişsel hatalar </vt:lpstr>
      <vt:lpstr>Bilişsel hatalar</vt:lpstr>
      <vt:lpstr>Bilişsel hatalar</vt:lpstr>
      <vt:lpstr>Bilişsel hatalar</vt:lpstr>
      <vt:lpstr>Bilişsel hatalar</vt:lpstr>
      <vt:lpstr>Bilişsel hatalar</vt:lpstr>
      <vt:lpstr>Slayt 31</vt:lpstr>
      <vt:lpstr>SINAV KAYGISININ NEDENLERİ</vt:lpstr>
      <vt:lpstr>                                                                     </vt:lpstr>
      <vt:lpstr>                                                                 </vt:lpstr>
      <vt:lpstr>                                                                </vt:lpstr>
      <vt:lpstr>                                                               </vt:lpstr>
      <vt:lpstr>                                                                    </vt:lpstr>
      <vt:lpstr>Slayt 38</vt:lpstr>
      <vt:lpstr>Sınav Kaygısının Etkileri</vt:lpstr>
      <vt:lpstr>Kaygı İle Başa Çıkma Yolları</vt:lpstr>
      <vt:lpstr>Slayt 41</vt:lpstr>
      <vt:lpstr>Slayt 42</vt:lpstr>
      <vt:lpstr>Slayt 43</vt:lpstr>
      <vt:lpstr>Slayt 44</vt:lpstr>
      <vt:lpstr>2.Sınav Kaygısıyla Başa Çıkmada Bedeni Kontrol Altına Alma</vt:lpstr>
      <vt:lpstr>Gevşeme Tekniği: </vt:lpstr>
      <vt:lpstr>Slayt 47</vt:lpstr>
      <vt:lpstr>Doğru Nefes</vt:lpstr>
      <vt:lpstr>Slayt 49</vt:lpstr>
      <vt:lpstr>  Düzenli fizik egzersizi:</vt:lpstr>
      <vt:lpstr>Slayt 51</vt:lpstr>
      <vt:lpstr>Slayt 52</vt:lpstr>
      <vt:lpstr>Slayt 53</vt:lpstr>
      <vt:lpstr>SINAV ÖNCESİNDE DİKKAT ETMENİZ GEREKENLER</vt:lpstr>
      <vt:lpstr>Slayt 55</vt:lpstr>
      <vt:lpstr>SINAV ANINDA DİKKAT ETMEMİZ GEREKENLER...</vt:lpstr>
      <vt:lpstr>Slayt 57</vt:lpstr>
      <vt:lpstr>Slayt 58</vt:lpstr>
      <vt:lpstr>Slayt 59</vt:lpstr>
      <vt:lpstr>Slayt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ILKER</cp:lastModifiedBy>
  <cp:revision>47</cp:revision>
  <dcterms:created xsi:type="dcterms:W3CDTF">1601-01-01T00:00:00Z</dcterms:created>
  <dcterms:modified xsi:type="dcterms:W3CDTF">2014-06-03T11:25:00Z</dcterms:modified>
</cp:coreProperties>
</file>