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notesSlides/notesSlide12.xml" ContentType="application/vnd.openxmlformats-officedocument.presentationml.notesSlide+xml"/>
  <Override PartName="/ppt/diagrams/drawing14.xml" ContentType="application/vnd.ms-office.drawingml.diagramDrawing+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diagrams/layout13.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colors1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notesSlides/notesSlide13.xml" ContentType="application/vnd.openxmlformats-officedocument.presentationml.notesSlid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rawing8.xml" ContentType="application/vnd.ms-office.drawingml.diagramDrawing+xml"/>
  <Override PartName="/ppt/diagrams/drawing13.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drawing11.xml" ContentType="application/vnd.ms-office.drawingml.diagramDrawing+xml"/>
  <Override PartName="/ppt/diagrams/drawing6.xml" ContentType="application/vnd.ms-office.drawingml.diagramDrawing+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notesSlides/notesSlide14.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diagrams/layout15.xml" ContentType="application/vnd.openxmlformats-officedocument.drawingml.diagramLayout+xml"/>
  <Override PartName="/ppt/notesSlides/notesSlide21.xml" ContentType="application/vnd.openxmlformats-officedocument.presentationml.notesSlide+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diagrams/drawing5.xml" ContentType="application/vnd.ms-office.drawingml.diagramDrawing+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56" r:id="rId2"/>
    <p:sldId id="257" r:id="rId3"/>
    <p:sldId id="279" r:id="rId4"/>
    <p:sldId id="280" r:id="rId5"/>
    <p:sldId id="284" r:id="rId6"/>
    <p:sldId id="281"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82" r:id="rId24"/>
    <p:sldId id="283" r:id="rId25"/>
    <p:sldId id="274" r:id="rId26"/>
    <p:sldId id="275" r:id="rId27"/>
    <p:sldId id="278" r:id="rId28"/>
    <p:sldId id="276" r:id="rId29"/>
    <p:sldId id="277" r:id="rId3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ＭＳ Ｐゴシック" pitchFamily="-60"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60"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60"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60"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60" charset="-128"/>
        <a:cs typeface="+mn-cs"/>
      </a:defRPr>
    </a:lvl5pPr>
    <a:lvl6pPr marL="2286000" algn="l" defTabSz="914400" rtl="0" eaLnBrk="1" latinLnBrk="0" hangingPunct="1">
      <a:defRPr kern="1200">
        <a:solidFill>
          <a:schemeClr val="tx1"/>
        </a:solidFill>
        <a:latin typeface="Arial" charset="0"/>
        <a:ea typeface="ＭＳ Ｐゴシック" pitchFamily="-60" charset="-128"/>
        <a:cs typeface="+mn-cs"/>
      </a:defRPr>
    </a:lvl6pPr>
    <a:lvl7pPr marL="2743200" algn="l" defTabSz="914400" rtl="0" eaLnBrk="1" latinLnBrk="0" hangingPunct="1">
      <a:defRPr kern="1200">
        <a:solidFill>
          <a:schemeClr val="tx1"/>
        </a:solidFill>
        <a:latin typeface="Arial" charset="0"/>
        <a:ea typeface="ＭＳ Ｐゴシック" pitchFamily="-60" charset="-128"/>
        <a:cs typeface="+mn-cs"/>
      </a:defRPr>
    </a:lvl7pPr>
    <a:lvl8pPr marL="3200400" algn="l" defTabSz="914400" rtl="0" eaLnBrk="1" latinLnBrk="0" hangingPunct="1">
      <a:defRPr kern="1200">
        <a:solidFill>
          <a:schemeClr val="tx1"/>
        </a:solidFill>
        <a:latin typeface="Arial" charset="0"/>
        <a:ea typeface="ＭＳ Ｐゴシック" pitchFamily="-60" charset="-128"/>
        <a:cs typeface="+mn-cs"/>
      </a:defRPr>
    </a:lvl8pPr>
    <a:lvl9pPr marL="3657600" algn="l" defTabSz="914400" rtl="0" eaLnBrk="1" latinLnBrk="0" hangingPunct="1">
      <a:defRPr kern="1200">
        <a:solidFill>
          <a:schemeClr val="tx1"/>
        </a:solidFill>
        <a:latin typeface="Arial" charset="0"/>
        <a:ea typeface="ＭＳ Ｐゴシック" pitchFamily="-6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539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Objects="1">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ata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15.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11.png"/><Relationship Id="rId1" Type="http://schemas.openxmlformats.org/officeDocument/2006/relationships/image" Target="../media/image101.png"/></Relationships>
</file>

<file path=ppt/diagrams/_rels/drawing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1701B0-D742-49ED-ABA4-20B40491BF02}" type="doc">
      <dgm:prSet loTypeId="urn:microsoft.com/office/officeart/2005/8/layout/matrix1" loCatId="matrix" qsTypeId="urn:microsoft.com/office/officeart/2005/8/quickstyle/3d9" qsCatId="3D" csTypeId="urn:microsoft.com/office/officeart/2005/8/colors/colorful5" csCatId="colorful" phldr="1"/>
      <dgm:spPr/>
      <dgm:t>
        <a:bodyPr/>
        <a:lstStyle/>
        <a:p>
          <a:endParaRPr lang="tr-TR"/>
        </a:p>
      </dgm:t>
    </dgm:pt>
    <dgm:pt modelId="{42482DCD-DD32-484E-94CB-8652314E4646}">
      <dgm:prSet phldrT="[Metin]"/>
      <dgm:spPr/>
      <dgm:t>
        <a:bodyPr/>
        <a:lstStyle/>
        <a:p>
          <a:r>
            <a:rPr lang="tr-TR" b="1" smtClean="0">
              <a:effectLst>
                <a:outerShdw blurRad="38100" dist="38100" dir="2700000" algn="tl">
                  <a:srgbClr val="000000">
                    <a:alpha val="43137"/>
                  </a:srgbClr>
                </a:outerShdw>
              </a:effectLst>
            </a:rPr>
            <a:t>DUYGUSAL</a:t>
          </a:r>
        </a:p>
        <a:p>
          <a:r>
            <a:rPr lang="tr-TR" b="1" smtClean="0">
              <a:effectLst>
                <a:outerShdw blurRad="38100" dist="38100" dir="2700000" algn="tl">
                  <a:srgbClr val="000000">
                    <a:alpha val="43137"/>
                  </a:srgbClr>
                </a:outerShdw>
              </a:effectLst>
            </a:rPr>
            <a:t>GELİŞİM</a:t>
          </a:r>
          <a:endParaRPr lang="tr-TR" b="1" dirty="0">
            <a:effectLst>
              <a:outerShdw blurRad="38100" dist="38100" dir="2700000" algn="tl">
                <a:srgbClr val="000000">
                  <a:alpha val="43137"/>
                </a:srgbClr>
              </a:outerShdw>
            </a:effectLst>
          </a:endParaRPr>
        </a:p>
      </dgm:t>
    </dgm:pt>
    <dgm:pt modelId="{F278C414-2608-491D-B69A-B2A16C94F44C}" type="parTrans" cxnId="{F95F5468-BC83-4735-A0F6-C4E34910725E}">
      <dgm:prSet/>
      <dgm:spPr/>
      <dgm:t>
        <a:bodyPr/>
        <a:lstStyle/>
        <a:p>
          <a:endParaRPr lang="tr-TR"/>
        </a:p>
      </dgm:t>
    </dgm:pt>
    <dgm:pt modelId="{A87691DC-57D1-4281-984E-17F9C8E5A24B}" type="sibTrans" cxnId="{F95F5468-BC83-4735-A0F6-C4E34910725E}">
      <dgm:prSet/>
      <dgm:spPr/>
      <dgm:t>
        <a:bodyPr/>
        <a:lstStyle/>
        <a:p>
          <a:endParaRPr lang="tr-TR"/>
        </a:p>
      </dgm:t>
    </dgm:pt>
    <dgm:pt modelId="{149585AB-C29C-4118-86EA-481BF9037663}">
      <dgm:prSet phldrT="[Metin]"/>
      <dgm:spPr/>
      <dgm:t>
        <a:bodyPr/>
        <a:lstStyle/>
        <a:p>
          <a:r>
            <a:rPr lang="tr-TR" b="1" smtClean="0">
              <a:effectLst>
                <a:outerShdw blurRad="38100" dist="38100" dir="2700000" algn="tl">
                  <a:srgbClr val="000000">
                    <a:alpha val="43137"/>
                  </a:srgbClr>
                </a:outerShdw>
              </a:effectLst>
            </a:rPr>
            <a:t>BEDENSEL </a:t>
          </a:r>
        </a:p>
        <a:p>
          <a:r>
            <a:rPr lang="tr-TR" b="1" smtClean="0">
              <a:effectLst>
                <a:outerShdw blurRad="38100" dist="38100" dir="2700000" algn="tl">
                  <a:srgbClr val="000000">
                    <a:alpha val="43137"/>
                  </a:srgbClr>
                </a:outerShdw>
              </a:effectLst>
            </a:rPr>
            <a:t>GELİŞİM</a:t>
          </a:r>
          <a:endParaRPr lang="tr-TR" b="1" dirty="0">
            <a:effectLst>
              <a:outerShdw blurRad="38100" dist="38100" dir="2700000" algn="tl">
                <a:srgbClr val="000000">
                  <a:alpha val="43137"/>
                </a:srgbClr>
              </a:outerShdw>
            </a:effectLst>
          </a:endParaRPr>
        </a:p>
      </dgm:t>
    </dgm:pt>
    <dgm:pt modelId="{9CBA2AEF-977E-495F-9795-5AAB9E92B679}" type="parTrans" cxnId="{F2D26D11-B35B-4F47-BA28-C22A1E13262C}">
      <dgm:prSet/>
      <dgm:spPr/>
      <dgm:t>
        <a:bodyPr/>
        <a:lstStyle/>
        <a:p>
          <a:endParaRPr lang="tr-TR"/>
        </a:p>
      </dgm:t>
    </dgm:pt>
    <dgm:pt modelId="{A514CA9F-D022-4455-9694-CFE946394317}" type="sibTrans" cxnId="{F2D26D11-B35B-4F47-BA28-C22A1E13262C}">
      <dgm:prSet/>
      <dgm:spPr/>
      <dgm:t>
        <a:bodyPr/>
        <a:lstStyle/>
        <a:p>
          <a:endParaRPr lang="tr-TR"/>
        </a:p>
      </dgm:t>
    </dgm:pt>
    <dgm:pt modelId="{170F356A-47BA-4EB6-9AD0-F26762017F24}">
      <dgm:prSet phldrT="[Metin]"/>
      <dgm:spPr/>
      <dgm:t>
        <a:bodyPr/>
        <a:lstStyle/>
        <a:p>
          <a:r>
            <a:rPr lang="tr-TR" b="1" smtClean="0">
              <a:effectLst>
                <a:outerShdw blurRad="38100" dist="38100" dir="2700000" algn="tl">
                  <a:srgbClr val="000000">
                    <a:alpha val="43137"/>
                  </a:srgbClr>
                </a:outerShdw>
              </a:effectLst>
            </a:rPr>
            <a:t>ZİHİNSEL </a:t>
          </a:r>
        </a:p>
        <a:p>
          <a:r>
            <a:rPr lang="tr-TR" b="1" smtClean="0">
              <a:effectLst>
                <a:outerShdw blurRad="38100" dist="38100" dir="2700000" algn="tl">
                  <a:srgbClr val="000000">
                    <a:alpha val="43137"/>
                  </a:srgbClr>
                </a:outerShdw>
              </a:effectLst>
            </a:rPr>
            <a:t>GELİŞİM</a:t>
          </a:r>
          <a:endParaRPr lang="tr-TR" b="1" dirty="0">
            <a:effectLst>
              <a:outerShdw blurRad="38100" dist="38100" dir="2700000" algn="tl">
                <a:srgbClr val="000000">
                  <a:alpha val="43137"/>
                </a:srgbClr>
              </a:outerShdw>
            </a:effectLst>
          </a:endParaRPr>
        </a:p>
      </dgm:t>
    </dgm:pt>
    <dgm:pt modelId="{4CEDF7BC-4B36-4CF1-8967-E79CB7DAD555}" type="parTrans" cxnId="{1B8CFAE4-5165-42D8-961E-7A621B6A8DC0}">
      <dgm:prSet/>
      <dgm:spPr/>
      <dgm:t>
        <a:bodyPr/>
        <a:lstStyle/>
        <a:p>
          <a:endParaRPr lang="tr-TR"/>
        </a:p>
      </dgm:t>
    </dgm:pt>
    <dgm:pt modelId="{1FA5FC71-6568-4E0A-B1B0-EB6441CADB58}" type="sibTrans" cxnId="{1B8CFAE4-5165-42D8-961E-7A621B6A8DC0}">
      <dgm:prSet/>
      <dgm:spPr/>
      <dgm:t>
        <a:bodyPr/>
        <a:lstStyle/>
        <a:p>
          <a:endParaRPr lang="tr-TR"/>
        </a:p>
      </dgm:t>
    </dgm:pt>
    <dgm:pt modelId="{EA87A7A8-7884-4F2B-9D47-C32DB6690A15}">
      <dgm:prSet phldrT="[Metin]"/>
      <dgm:spPr/>
      <dgm:t>
        <a:bodyPr/>
        <a:lstStyle/>
        <a:p>
          <a:endParaRPr lang="tr-TR" dirty="0"/>
        </a:p>
      </dgm:t>
    </dgm:pt>
    <dgm:pt modelId="{9B2C9FBE-78DF-44C1-A555-9348A4C47A79}" type="parTrans" cxnId="{0384531E-237B-47FF-9AA1-6536A806475F}">
      <dgm:prSet/>
      <dgm:spPr/>
      <dgm:t>
        <a:bodyPr/>
        <a:lstStyle/>
        <a:p>
          <a:endParaRPr lang="tr-TR"/>
        </a:p>
      </dgm:t>
    </dgm:pt>
    <dgm:pt modelId="{0AF4E270-620E-4196-9301-C50ECC73C541}" type="sibTrans" cxnId="{0384531E-237B-47FF-9AA1-6536A806475F}">
      <dgm:prSet/>
      <dgm:spPr/>
      <dgm:t>
        <a:bodyPr/>
        <a:lstStyle/>
        <a:p>
          <a:endParaRPr lang="tr-TR"/>
        </a:p>
      </dgm:t>
    </dgm:pt>
    <dgm:pt modelId="{FC83FF6D-ECE7-4E37-A5FB-134D03A98F9A}">
      <dgm:prSet phldrT="[Metin]"/>
      <dgm:spPr/>
      <dgm:t>
        <a:bodyPr/>
        <a:lstStyle/>
        <a:p>
          <a:r>
            <a:rPr lang="tr-TR" b="1" smtClean="0">
              <a:effectLst>
                <a:outerShdw blurRad="38100" dist="38100" dir="2700000" algn="tl">
                  <a:srgbClr val="000000">
                    <a:alpha val="43137"/>
                  </a:srgbClr>
                </a:outerShdw>
              </a:effectLst>
            </a:rPr>
            <a:t>SOSYAL </a:t>
          </a:r>
        </a:p>
        <a:p>
          <a:r>
            <a:rPr lang="tr-TR" b="1" smtClean="0">
              <a:effectLst>
                <a:outerShdw blurRad="38100" dist="38100" dir="2700000" algn="tl">
                  <a:srgbClr val="000000">
                    <a:alpha val="43137"/>
                  </a:srgbClr>
                </a:outerShdw>
              </a:effectLst>
            </a:rPr>
            <a:t>GELİŞİM</a:t>
          </a:r>
          <a:endParaRPr lang="tr-TR" b="1" dirty="0">
            <a:effectLst>
              <a:outerShdw blurRad="38100" dist="38100" dir="2700000" algn="tl">
                <a:srgbClr val="000000">
                  <a:alpha val="43137"/>
                </a:srgbClr>
              </a:outerShdw>
            </a:effectLst>
          </a:endParaRPr>
        </a:p>
      </dgm:t>
    </dgm:pt>
    <dgm:pt modelId="{F91EB1F2-1550-4796-9C46-06B92B2D2F90}" type="parTrans" cxnId="{AD4CA201-2263-4A3C-AD16-544B548FA277}">
      <dgm:prSet/>
      <dgm:spPr/>
      <dgm:t>
        <a:bodyPr/>
        <a:lstStyle/>
        <a:p>
          <a:endParaRPr lang="tr-TR"/>
        </a:p>
      </dgm:t>
    </dgm:pt>
    <dgm:pt modelId="{1E8F0194-9A1F-4E89-9937-02463C3A4E73}" type="sibTrans" cxnId="{AD4CA201-2263-4A3C-AD16-544B548FA277}">
      <dgm:prSet/>
      <dgm:spPr/>
      <dgm:t>
        <a:bodyPr/>
        <a:lstStyle/>
        <a:p>
          <a:endParaRPr lang="tr-TR"/>
        </a:p>
      </dgm:t>
    </dgm:pt>
    <dgm:pt modelId="{18ACB367-60A1-4E2F-896B-1C8351090D5F}">
      <dgm:prSet phldrT="[Metin]"/>
      <dgm:spPr/>
      <dgm:t>
        <a:bodyPr/>
        <a:lstStyle/>
        <a:p>
          <a:r>
            <a:rPr lang="tr-TR" b="1" smtClean="0">
              <a:effectLst>
                <a:outerShdw blurRad="38100" dist="38100" dir="2700000" algn="tl">
                  <a:srgbClr val="000000">
                    <a:alpha val="43137"/>
                  </a:srgbClr>
                </a:outerShdw>
              </a:effectLst>
            </a:rPr>
            <a:t>GELİŞİM ALANLARI</a:t>
          </a:r>
          <a:endParaRPr lang="tr-TR" b="1" dirty="0">
            <a:effectLst>
              <a:outerShdw blurRad="38100" dist="38100" dir="2700000" algn="tl">
                <a:srgbClr val="000000">
                  <a:alpha val="43137"/>
                </a:srgbClr>
              </a:outerShdw>
            </a:effectLst>
          </a:endParaRPr>
        </a:p>
      </dgm:t>
    </dgm:pt>
    <dgm:pt modelId="{5F44AE12-EAE9-4CCB-A595-78BE69B72E60}" type="sibTrans" cxnId="{B8B3BE35-AE8E-443E-B8A4-BFC681E0FB3B}">
      <dgm:prSet/>
      <dgm:spPr/>
      <dgm:t>
        <a:bodyPr/>
        <a:lstStyle/>
        <a:p>
          <a:endParaRPr lang="tr-TR"/>
        </a:p>
      </dgm:t>
    </dgm:pt>
    <dgm:pt modelId="{4831D7C3-EFF5-4FBB-A354-E7B48DA6C7DB}" type="parTrans" cxnId="{B8B3BE35-AE8E-443E-B8A4-BFC681E0FB3B}">
      <dgm:prSet/>
      <dgm:spPr/>
      <dgm:t>
        <a:bodyPr/>
        <a:lstStyle/>
        <a:p>
          <a:endParaRPr lang="tr-TR"/>
        </a:p>
      </dgm:t>
    </dgm:pt>
    <dgm:pt modelId="{BF4FD1BD-C6BC-4D99-A38A-71D15206E64E}" type="pres">
      <dgm:prSet presAssocID="{EE1701B0-D742-49ED-ABA4-20B40491BF02}" presName="diagram" presStyleCnt="0">
        <dgm:presLayoutVars>
          <dgm:chMax val="1"/>
          <dgm:dir/>
          <dgm:animLvl val="ctr"/>
          <dgm:resizeHandles val="exact"/>
        </dgm:presLayoutVars>
      </dgm:prSet>
      <dgm:spPr/>
      <dgm:t>
        <a:bodyPr/>
        <a:lstStyle/>
        <a:p>
          <a:endParaRPr lang="tr-TR"/>
        </a:p>
      </dgm:t>
    </dgm:pt>
    <dgm:pt modelId="{4DAD923B-C642-4063-8221-8BA7EAD5841D}" type="pres">
      <dgm:prSet presAssocID="{EE1701B0-D742-49ED-ABA4-20B40491BF02}" presName="matrix" presStyleCnt="0"/>
      <dgm:spPr/>
      <dgm:t>
        <a:bodyPr/>
        <a:lstStyle/>
        <a:p>
          <a:endParaRPr lang="tr-TR"/>
        </a:p>
      </dgm:t>
    </dgm:pt>
    <dgm:pt modelId="{D1662C80-4D4C-4FDF-9737-C30A1E3F28A9}" type="pres">
      <dgm:prSet presAssocID="{EE1701B0-D742-49ED-ABA4-20B40491BF02}" presName="tile1" presStyleLbl="node1" presStyleIdx="0" presStyleCnt="4"/>
      <dgm:spPr/>
      <dgm:t>
        <a:bodyPr/>
        <a:lstStyle/>
        <a:p>
          <a:endParaRPr lang="tr-TR"/>
        </a:p>
      </dgm:t>
    </dgm:pt>
    <dgm:pt modelId="{B0BFA821-A393-490A-A381-D0DEC9A6AA70}" type="pres">
      <dgm:prSet presAssocID="{EE1701B0-D742-49ED-ABA4-20B40491BF02}" presName="tile1text" presStyleLbl="node1" presStyleIdx="0" presStyleCnt="4">
        <dgm:presLayoutVars>
          <dgm:chMax val="0"/>
          <dgm:chPref val="0"/>
          <dgm:bulletEnabled val="1"/>
        </dgm:presLayoutVars>
      </dgm:prSet>
      <dgm:spPr/>
      <dgm:t>
        <a:bodyPr/>
        <a:lstStyle/>
        <a:p>
          <a:endParaRPr lang="tr-TR"/>
        </a:p>
      </dgm:t>
    </dgm:pt>
    <dgm:pt modelId="{25C531C7-CFC8-4EF2-A22E-1362CB7265D6}" type="pres">
      <dgm:prSet presAssocID="{EE1701B0-D742-49ED-ABA4-20B40491BF02}" presName="tile2" presStyleLbl="node1" presStyleIdx="1" presStyleCnt="4"/>
      <dgm:spPr/>
      <dgm:t>
        <a:bodyPr/>
        <a:lstStyle/>
        <a:p>
          <a:endParaRPr lang="tr-TR"/>
        </a:p>
      </dgm:t>
    </dgm:pt>
    <dgm:pt modelId="{2100C9E6-D1CE-4D74-955C-9F5ADC5C5400}" type="pres">
      <dgm:prSet presAssocID="{EE1701B0-D742-49ED-ABA4-20B40491BF02}" presName="tile2text" presStyleLbl="node1" presStyleIdx="1" presStyleCnt="4">
        <dgm:presLayoutVars>
          <dgm:chMax val="0"/>
          <dgm:chPref val="0"/>
          <dgm:bulletEnabled val="1"/>
        </dgm:presLayoutVars>
      </dgm:prSet>
      <dgm:spPr/>
      <dgm:t>
        <a:bodyPr/>
        <a:lstStyle/>
        <a:p>
          <a:endParaRPr lang="tr-TR"/>
        </a:p>
      </dgm:t>
    </dgm:pt>
    <dgm:pt modelId="{C34B0804-82E0-4DB1-9BB6-56EEF6C9A52A}" type="pres">
      <dgm:prSet presAssocID="{EE1701B0-D742-49ED-ABA4-20B40491BF02}" presName="tile3" presStyleLbl="node1" presStyleIdx="2" presStyleCnt="4"/>
      <dgm:spPr/>
      <dgm:t>
        <a:bodyPr/>
        <a:lstStyle/>
        <a:p>
          <a:endParaRPr lang="tr-TR"/>
        </a:p>
      </dgm:t>
    </dgm:pt>
    <dgm:pt modelId="{64F2ABD9-B875-4AA2-8DB6-8A1397984353}" type="pres">
      <dgm:prSet presAssocID="{EE1701B0-D742-49ED-ABA4-20B40491BF02}" presName="tile3text" presStyleLbl="node1" presStyleIdx="2" presStyleCnt="4">
        <dgm:presLayoutVars>
          <dgm:chMax val="0"/>
          <dgm:chPref val="0"/>
          <dgm:bulletEnabled val="1"/>
        </dgm:presLayoutVars>
      </dgm:prSet>
      <dgm:spPr/>
      <dgm:t>
        <a:bodyPr/>
        <a:lstStyle/>
        <a:p>
          <a:endParaRPr lang="tr-TR"/>
        </a:p>
      </dgm:t>
    </dgm:pt>
    <dgm:pt modelId="{BDEDD1F5-9521-4BA1-BD96-258383F2AA46}" type="pres">
      <dgm:prSet presAssocID="{EE1701B0-D742-49ED-ABA4-20B40491BF02}" presName="tile4" presStyleLbl="node1" presStyleIdx="3" presStyleCnt="4"/>
      <dgm:spPr/>
      <dgm:t>
        <a:bodyPr/>
        <a:lstStyle/>
        <a:p>
          <a:endParaRPr lang="tr-TR"/>
        </a:p>
      </dgm:t>
    </dgm:pt>
    <dgm:pt modelId="{F7960AA2-A4CB-44A4-86C3-3BD809191208}" type="pres">
      <dgm:prSet presAssocID="{EE1701B0-D742-49ED-ABA4-20B40491BF02}" presName="tile4text" presStyleLbl="node1" presStyleIdx="3" presStyleCnt="4">
        <dgm:presLayoutVars>
          <dgm:chMax val="0"/>
          <dgm:chPref val="0"/>
          <dgm:bulletEnabled val="1"/>
        </dgm:presLayoutVars>
      </dgm:prSet>
      <dgm:spPr/>
      <dgm:t>
        <a:bodyPr/>
        <a:lstStyle/>
        <a:p>
          <a:endParaRPr lang="tr-TR"/>
        </a:p>
      </dgm:t>
    </dgm:pt>
    <dgm:pt modelId="{05359D5A-57E0-4840-8168-9AD6CD4FD94A}" type="pres">
      <dgm:prSet presAssocID="{EE1701B0-D742-49ED-ABA4-20B40491BF02}" presName="centerTile" presStyleLbl="fgShp" presStyleIdx="0" presStyleCnt="1">
        <dgm:presLayoutVars>
          <dgm:chMax val="0"/>
          <dgm:chPref val="0"/>
        </dgm:presLayoutVars>
      </dgm:prSet>
      <dgm:spPr/>
      <dgm:t>
        <a:bodyPr/>
        <a:lstStyle/>
        <a:p>
          <a:endParaRPr lang="tr-TR"/>
        </a:p>
      </dgm:t>
    </dgm:pt>
  </dgm:ptLst>
  <dgm:cxnLst>
    <dgm:cxn modelId="{AD4CA201-2263-4A3C-AD16-544B548FA277}" srcId="{18ACB367-60A1-4E2F-896B-1C8351090D5F}" destId="{FC83FF6D-ECE7-4E37-A5FB-134D03A98F9A}" srcOrd="3" destOrd="0" parTransId="{F91EB1F2-1550-4796-9C46-06B92B2D2F90}" sibTransId="{1E8F0194-9A1F-4E89-9937-02463C3A4E73}"/>
    <dgm:cxn modelId="{1B8CFAE4-5165-42D8-961E-7A621B6A8DC0}" srcId="{18ACB367-60A1-4E2F-896B-1C8351090D5F}" destId="{170F356A-47BA-4EB6-9AD0-F26762017F24}" srcOrd="2" destOrd="0" parTransId="{4CEDF7BC-4B36-4CF1-8967-E79CB7DAD555}" sibTransId="{1FA5FC71-6568-4E0A-B1B0-EB6441CADB58}"/>
    <dgm:cxn modelId="{AFDACA16-3AE7-4F8C-BCE6-990235FDAFD2}" type="presOf" srcId="{170F356A-47BA-4EB6-9AD0-F26762017F24}" destId="{C34B0804-82E0-4DB1-9BB6-56EEF6C9A52A}" srcOrd="0" destOrd="0" presId="urn:microsoft.com/office/officeart/2005/8/layout/matrix1"/>
    <dgm:cxn modelId="{CBCA5AFD-91D1-4270-8ECB-C366E81494CB}" type="presOf" srcId="{149585AB-C29C-4118-86EA-481BF9037663}" destId="{2100C9E6-D1CE-4D74-955C-9F5ADC5C5400}" srcOrd="1" destOrd="0" presId="urn:microsoft.com/office/officeart/2005/8/layout/matrix1"/>
    <dgm:cxn modelId="{B8B3BE35-AE8E-443E-B8A4-BFC681E0FB3B}" srcId="{EE1701B0-D742-49ED-ABA4-20B40491BF02}" destId="{18ACB367-60A1-4E2F-896B-1C8351090D5F}" srcOrd="0" destOrd="0" parTransId="{4831D7C3-EFF5-4FBB-A354-E7B48DA6C7DB}" sibTransId="{5F44AE12-EAE9-4CCB-A595-78BE69B72E60}"/>
    <dgm:cxn modelId="{F2D26D11-B35B-4F47-BA28-C22A1E13262C}" srcId="{18ACB367-60A1-4E2F-896B-1C8351090D5F}" destId="{149585AB-C29C-4118-86EA-481BF9037663}" srcOrd="1" destOrd="0" parTransId="{9CBA2AEF-977E-495F-9795-5AAB9E92B679}" sibTransId="{A514CA9F-D022-4455-9694-CFE946394317}"/>
    <dgm:cxn modelId="{0384531E-237B-47FF-9AA1-6536A806475F}" srcId="{EE1701B0-D742-49ED-ABA4-20B40491BF02}" destId="{EA87A7A8-7884-4F2B-9D47-C32DB6690A15}" srcOrd="1" destOrd="0" parTransId="{9B2C9FBE-78DF-44C1-A555-9348A4C47A79}" sibTransId="{0AF4E270-620E-4196-9301-C50ECC73C541}"/>
    <dgm:cxn modelId="{66DC976F-6E66-4894-AFDA-5F1F63419AF4}" type="presOf" srcId="{EE1701B0-D742-49ED-ABA4-20B40491BF02}" destId="{BF4FD1BD-C6BC-4D99-A38A-71D15206E64E}" srcOrd="0" destOrd="0" presId="urn:microsoft.com/office/officeart/2005/8/layout/matrix1"/>
    <dgm:cxn modelId="{4C7DC36E-CE1F-4847-BAA7-3DC874FFA77F}" type="presOf" srcId="{42482DCD-DD32-484E-94CB-8652314E4646}" destId="{B0BFA821-A393-490A-A381-D0DEC9A6AA70}" srcOrd="1" destOrd="0" presId="urn:microsoft.com/office/officeart/2005/8/layout/matrix1"/>
    <dgm:cxn modelId="{B4AD2905-8A51-4280-824D-442EBB41AF4C}" type="presOf" srcId="{18ACB367-60A1-4E2F-896B-1C8351090D5F}" destId="{05359D5A-57E0-4840-8168-9AD6CD4FD94A}" srcOrd="0" destOrd="0" presId="urn:microsoft.com/office/officeart/2005/8/layout/matrix1"/>
    <dgm:cxn modelId="{C425FE2F-302F-4D79-A3B2-5EEE6B268271}" type="presOf" srcId="{FC83FF6D-ECE7-4E37-A5FB-134D03A98F9A}" destId="{BDEDD1F5-9521-4BA1-BD96-258383F2AA46}" srcOrd="0" destOrd="0" presId="urn:microsoft.com/office/officeart/2005/8/layout/matrix1"/>
    <dgm:cxn modelId="{FBDAC309-BE3E-4EB5-9BB0-B6CC6F82960F}" type="presOf" srcId="{42482DCD-DD32-484E-94CB-8652314E4646}" destId="{D1662C80-4D4C-4FDF-9737-C30A1E3F28A9}" srcOrd="0" destOrd="0" presId="urn:microsoft.com/office/officeart/2005/8/layout/matrix1"/>
    <dgm:cxn modelId="{B115E543-B9FB-4759-9983-5D12FDF09C53}" type="presOf" srcId="{170F356A-47BA-4EB6-9AD0-F26762017F24}" destId="{64F2ABD9-B875-4AA2-8DB6-8A1397984353}" srcOrd="1" destOrd="0" presId="urn:microsoft.com/office/officeart/2005/8/layout/matrix1"/>
    <dgm:cxn modelId="{8AADD383-1653-4428-9E5A-AA8D9107D976}" type="presOf" srcId="{149585AB-C29C-4118-86EA-481BF9037663}" destId="{25C531C7-CFC8-4EF2-A22E-1362CB7265D6}" srcOrd="0" destOrd="0" presId="urn:microsoft.com/office/officeart/2005/8/layout/matrix1"/>
    <dgm:cxn modelId="{F95F5468-BC83-4735-A0F6-C4E34910725E}" srcId="{18ACB367-60A1-4E2F-896B-1C8351090D5F}" destId="{42482DCD-DD32-484E-94CB-8652314E4646}" srcOrd="0" destOrd="0" parTransId="{F278C414-2608-491D-B69A-B2A16C94F44C}" sibTransId="{A87691DC-57D1-4281-984E-17F9C8E5A24B}"/>
    <dgm:cxn modelId="{B0CD1873-4278-4C1F-9C1C-946444C2F5AE}" type="presOf" srcId="{FC83FF6D-ECE7-4E37-A5FB-134D03A98F9A}" destId="{F7960AA2-A4CB-44A4-86C3-3BD809191208}" srcOrd="1" destOrd="0" presId="urn:microsoft.com/office/officeart/2005/8/layout/matrix1"/>
    <dgm:cxn modelId="{5FE79194-1276-4853-8909-F28E9077F39E}" type="presParOf" srcId="{BF4FD1BD-C6BC-4D99-A38A-71D15206E64E}" destId="{4DAD923B-C642-4063-8221-8BA7EAD5841D}" srcOrd="0" destOrd="0" presId="urn:microsoft.com/office/officeart/2005/8/layout/matrix1"/>
    <dgm:cxn modelId="{BFDFEC04-5EA3-44FD-AAA3-8C5A972E953C}" type="presParOf" srcId="{4DAD923B-C642-4063-8221-8BA7EAD5841D}" destId="{D1662C80-4D4C-4FDF-9737-C30A1E3F28A9}" srcOrd="0" destOrd="0" presId="urn:microsoft.com/office/officeart/2005/8/layout/matrix1"/>
    <dgm:cxn modelId="{13D6541B-964F-4EC4-BEC9-E139132D35A3}" type="presParOf" srcId="{4DAD923B-C642-4063-8221-8BA7EAD5841D}" destId="{B0BFA821-A393-490A-A381-D0DEC9A6AA70}" srcOrd="1" destOrd="0" presId="urn:microsoft.com/office/officeart/2005/8/layout/matrix1"/>
    <dgm:cxn modelId="{224481E0-F971-4555-89BC-42C3DE733F9D}" type="presParOf" srcId="{4DAD923B-C642-4063-8221-8BA7EAD5841D}" destId="{25C531C7-CFC8-4EF2-A22E-1362CB7265D6}" srcOrd="2" destOrd="0" presId="urn:microsoft.com/office/officeart/2005/8/layout/matrix1"/>
    <dgm:cxn modelId="{BAA40D31-3490-45F6-8F0E-C66E6F898B7B}" type="presParOf" srcId="{4DAD923B-C642-4063-8221-8BA7EAD5841D}" destId="{2100C9E6-D1CE-4D74-955C-9F5ADC5C5400}" srcOrd="3" destOrd="0" presId="urn:microsoft.com/office/officeart/2005/8/layout/matrix1"/>
    <dgm:cxn modelId="{459D8F11-2528-42B3-917E-955FDDE66BED}" type="presParOf" srcId="{4DAD923B-C642-4063-8221-8BA7EAD5841D}" destId="{C34B0804-82E0-4DB1-9BB6-56EEF6C9A52A}" srcOrd="4" destOrd="0" presId="urn:microsoft.com/office/officeart/2005/8/layout/matrix1"/>
    <dgm:cxn modelId="{4BC00F54-4CBB-449C-92EF-750F2D65F5CD}" type="presParOf" srcId="{4DAD923B-C642-4063-8221-8BA7EAD5841D}" destId="{64F2ABD9-B875-4AA2-8DB6-8A1397984353}" srcOrd="5" destOrd="0" presId="urn:microsoft.com/office/officeart/2005/8/layout/matrix1"/>
    <dgm:cxn modelId="{0422E61D-C10D-498A-A424-94316EA65231}" type="presParOf" srcId="{4DAD923B-C642-4063-8221-8BA7EAD5841D}" destId="{BDEDD1F5-9521-4BA1-BD96-258383F2AA46}" srcOrd="6" destOrd="0" presId="urn:microsoft.com/office/officeart/2005/8/layout/matrix1"/>
    <dgm:cxn modelId="{A2408680-8F02-497F-847C-480970D54B42}" type="presParOf" srcId="{4DAD923B-C642-4063-8221-8BA7EAD5841D}" destId="{F7960AA2-A4CB-44A4-86C3-3BD809191208}" srcOrd="7" destOrd="0" presId="urn:microsoft.com/office/officeart/2005/8/layout/matrix1"/>
    <dgm:cxn modelId="{81EE4C9F-290C-4610-8A02-106C9DB79070}" type="presParOf" srcId="{BF4FD1BD-C6BC-4D99-A38A-71D15206E64E}" destId="{05359D5A-57E0-4840-8168-9AD6CD4FD94A}" srcOrd="1" destOrd="0" presId="urn:microsoft.com/office/officeart/2005/8/layout/matrix1"/>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687CC8F-C6B8-4E5E-81E7-37A7A35C952E}" type="doc">
      <dgm:prSet loTypeId="urn:microsoft.com/office/officeart/2005/8/layout/chevron1" loCatId="process" qsTypeId="urn:microsoft.com/office/officeart/2005/8/quickstyle/3d2" qsCatId="3D" csTypeId="urn:microsoft.com/office/officeart/2005/8/colors/colorful3" csCatId="colorful" phldr="1"/>
      <dgm:spPr/>
    </dgm:pt>
    <dgm:pt modelId="{DEDCD55E-B124-4AEA-BE49-B6C4D295653A}">
      <dgm:prSet phldrT="[Metin]" custT="1"/>
      <dgm:spPr/>
      <dgm:t>
        <a:bodyPr/>
        <a:lstStyle/>
        <a:p>
          <a:pPr rtl="0"/>
          <a:r>
            <a:rPr kumimoji="0" lang="tr-TR" sz="2000" b="1" i="0" u="none" strike="noStrike" cap="none" normalizeH="0" baseline="0" dirty="0" smtClean="0">
              <a:ln/>
              <a:effectLst/>
              <a:latin typeface="Comic Sans MS" pitchFamily="66" charset="0"/>
            </a:rPr>
            <a:t>Uygun Yaklaşım</a:t>
          </a:r>
          <a:endParaRPr lang="tr-TR" sz="2000" dirty="0"/>
        </a:p>
      </dgm:t>
    </dgm:pt>
    <dgm:pt modelId="{E7D75A2A-DCBE-4BD7-A61F-2208863D5B1C}" type="parTrans" cxnId="{15D36843-9EF6-46D2-88BC-07025A282C2C}">
      <dgm:prSet/>
      <dgm:spPr/>
      <dgm:t>
        <a:bodyPr/>
        <a:lstStyle/>
        <a:p>
          <a:endParaRPr lang="tr-TR"/>
        </a:p>
      </dgm:t>
    </dgm:pt>
    <dgm:pt modelId="{68E9F6BB-9BD9-47E6-A710-2F55153E35EF}" type="sibTrans" cxnId="{15D36843-9EF6-46D2-88BC-07025A282C2C}">
      <dgm:prSet/>
      <dgm:spPr/>
      <dgm:t>
        <a:bodyPr/>
        <a:lstStyle/>
        <a:p>
          <a:endParaRPr lang="tr-TR"/>
        </a:p>
      </dgm:t>
    </dgm:pt>
    <dgm:pt modelId="{DA9B5830-492E-4BDA-A9A5-443FDF2E05A4}">
      <dgm:prSet phldrT="[Metin]" custT="1"/>
      <dgm:spPr>
        <a:gradFill rotWithShape="0">
          <a:gsLst>
            <a:gs pos="0">
              <a:srgbClr val="FFEFD1"/>
            </a:gs>
            <a:gs pos="64999">
              <a:srgbClr val="F0EBD5"/>
            </a:gs>
            <a:gs pos="100000">
              <a:srgbClr val="D1C39F"/>
            </a:gs>
          </a:gsLst>
          <a:lin ang="16200000" scaled="0"/>
        </a:gradFill>
      </dgm:spPr>
      <dgm:t>
        <a:bodyPr/>
        <a:lstStyle/>
        <a:p>
          <a:pPr rtl="0"/>
          <a:r>
            <a:rPr kumimoji="0" lang="tr-TR" sz="1800" b="1" i="0" u="none" strike="noStrike" cap="none" normalizeH="0" baseline="0" dirty="0" smtClean="0">
              <a:ln>
                <a:noFill/>
              </a:ln>
              <a:solidFill>
                <a:schemeClr val="tx1"/>
              </a:solidFill>
              <a:effectLst/>
              <a:latin typeface="Comic Sans MS" pitchFamily="66" charset="0"/>
            </a:rPr>
            <a:t>Sevinci anlamak, sevince ortak olmak</a:t>
          </a:r>
          <a:endParaRPr lang="tr-TR" sz="1800" dirty="0">
            <a:solidFill>
              <a:schemeClr val="tx1"/>
            </a:solidFill>
          </a:endParaRPr>
        </a:p>
      </dgm:t>
    </dgm:pt>
    <dgm:pt modelId="{14F17C88-DFB5-406E-A59F-62AE4A84227D}" type="parTrans" cxnId="{F04218B1-6579-4DC6-A206-2D23023BAE7F}">
      <dgm:prSet/>
      <dgm:spPr/>
      <dgm:t>
        <a:bodyPr/>
        <a:lstStyle/>
        <a:p>
          <a:endParaRPr lang="tr-TR"/>
        </a:p>
      </dgm:t>
    </dgm:pt>
    <dgm:pt modelId="{ADF3CA71-EA71-4698-A3AE-762BA7A03142}" type="sibTrans" cxnId="{F04218B1-6579-4DC6-A206-2D23023BAE7F}">
      <dgm:prSet/>
      <dgm:spPr/>
      <dgm:t>
        <a:bodyPr/>
        <a:lstStyle/>
        <a:p>
          <a:endParaRPr lang="tr-TR"/>
        </a:p>
      </dgm:t>
    </dgm:pt>
    <dgm:pt modelId="{CF2C7297-8256-4CFE-9E69-A5F8C451DFB3}" type="pres">
      <dgm:prSet presAssocID="{D687CC8F-C6B8-4E5E-81E7-37A7A35C952E}" presName="Name0" presStyleCnt="0">
        <dgm:presLayoutVars>
          <dgm:dir/>
          <dgm:animLvl val="lvl"/>
          <dgm:resizeHandles val="exact"/>
        </dgm:presLayoutVars>
      </dgm:prSet>
      <dgm:spPr/>
    </dgm:pt>
    <dgm:pt modelId="{8DE4D413-95EB-402C-9675-F7F3ECB8B8BB}" type="pres">
      <dgm:prSet presAssocID="{DEDCD55E-B124-4AEA-BE49-B6C4D295653A}" presName="parTxOnly" presStyleLbl="node1" presStyleIdx="0" presStyleCnt="2" custScaleX="290015" custScaleY="268443" custLinFactNeighborX="-85336" custLinFactNeighborY="13397">
        <dgm:presLayoutVars>
          <dgm:chMax val="0"/>
          <dgm:chPref val="0"/>
          <dgm:bulletEnabled val="1"/>
        </dgm:presLayoutVars>
      </dgm:prSet>
      <dgm:spPr/>
      <dgm:t>
        <a:bodyPr/>
        <a:lstStyle/>
        <a:p>
          <a:endParaRPr lang="tr-TR"/>
        </a:p>
      </dgm:t>
    </dgm:pt>
    <dgm:pt modelId="{08FC7C6E-1BDE-492D-9CAF-30EDC3ED1CAB}" type="pres">
      <dgm:prSet presAssocID="{68E9F6BB-9BD9-47E6-A710-2F55153E35EF}" presName="parTxOnlySpace" presStyleCnt="0"/>
      <dgm:spPr/>
    </dgm:pt>
    <dgm:pt modelId="{8F9F9573-9419-4D9E-AB9F-EAB78D21FE59}" type="pres">
      <dgm:prSet presAssocID="{DA9B5830-492E-4BDA-A9A5-443FDF2E05A4}" presName="parTxOnly" presStyleLbl="node1" presStyleIdx="1" presStyleCnt="2" custScaleX="449882" custScaleY="397419" custLinFactNeighborX="-2290" custLinFactNeighborY="18626">
        <dgm:presLayoutVars>
          <dgm:chMax val="0"/>
          <dgm:chPref val="0"/>
          <dgm:bulletEnabled val="1"/>
        </dgm:presLayoutVars>
      </dgm:prSet>
      <dgm:spPr/>
      <dgm:t>
        <a:bodyPr/>
        <a:lstStyle/>
        <a:p>
          <a:endParaRPr lang="tr-TR"/>
        </a:p>
      </dgm:t>
    </dgm:pt>
  </dgm:ptLst>
  <dgm:cxnLst>
    <dgm:cxn modelId="{8047E16D-462D-4039-A77B-D161D7193D4F}" type="presOf" srcId="{DA9B5830-492E-4BDA-A9A5-443FDF2E05A4}" destId="{8F9F9573-9419-4D9E-AB9F-EAB78D21FE59}" srcOrd="0" destOrd="0" presId="urn:microsoft.com/office/officeart/2005/8/layout/chevron1"/>
    <dgm:cxn modelId="{27AAA3F7-3528-4D32-9BB8-3494F2AD9BDF}" type="presOf" srcId="{D687CC8F-C6B8-4E5E-81E7-37A7A35C952E}" destId="{CF2C7297-8256-4CFE-9E69-A5F8C451DFB3}" srcOrd="0" destOrd="0" presId="urn:microsoft.com/office/officeart/2005/8/layout/chevron1"/>
    <dgm:cxn modelId="{F04218B1-6579-4DC6-A206-2D23023BAE7F}" srcId="{D687CC8F-C6B8-4E5E-81E7-37A7A35C952E}" destId="{DA9B5830-492E-4BDA-A9A5-443FDF2E05A4}" srcOrd="1" destOrd="0" parTransId="{14F17C88-DFB5-406E-A59F-62AE4A84227D}" sibTransId="{ADF3CA71-EA71-4698-A3AE-762BA7A03142}"/>
    <dgm:cxn modelId="{F0DD7617-06E2-407D-A6ED-91D1447942BE}" type="presOf" srcId="{DEDCD55E-B124-4AEA-BE49-B6C4D295653A}" destId="{8DE4D413-95EB-402C-9675-F7F3ECB8B8BB}" srcOrd="0" destOrd="0" presId="urn:microsoft.com/office/officeart/2005/8/layout/chevron1"/>
    <dgm:cxn modelId="{15D36843-9EF6-46D2-88BC-07025A282C2C}" srcId="{D687CC8F-C6B8-4E5E-81E7-37A7A35C952E}" destId="{DEDCD55E-B124-4AEA-BE49-B6C4D295653A}" srcOrd="0" destOrd="0" parTransId="{E7D75A2A-DCBE-4BD7-A61F-2208863D5B1C}" sibTransId="{68E9F6BB-9BD9-47E6-A710-2F55153E35EF}"/>
    <dgm:cxn modelId="{23FE8CBD-3699-46DC-AFD5-4E78A5499B43}" type="presParOf" srcId="{CF2C7297-8256-4CFE-9E69-A5F8C451DFB3}" destId="{8DE4D413-95EB-402C-9675-F7F3ECB8B8BB}" srcOrd="0" destOrd="0" presId="urn:microsoft.com/office/officeart/2005/8/layout/chevron1"/>
    <dgm:cxn modelId="{25299046-D442-4467-B9C3-0BB5AE163999}" type="presParOf" srcId="{CF2C7297-8256-4CFE-9E69-A5F8C451DFB3}" destId="{08FC7C6E-1BDE-492D-9CAF-30EDC3ED1CAB}" srcOrd="1" destOrd="0" presId="urn:microsoft.com/office/officeart/2005/8/layout/chevron1"/>
    <dgm:cxn modelId="{A5EC0303-9AF9-4CA0-A8A1-9910D41F86B6}" type="presParOf" srcId="{CF2C7297-8256-4CFE-9E69-A5F8C451DFB3}" destId="{8F9F9573-9419-4D9E-AB9F-EAB78D21FE59}" srcOrd="2" destOrd="0" presId="urn:microsoft.com/office/officeart/2005/8/layout/chevron1"/>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552BCE9-0777-4A17-8E30-C0C26178CF36}" type="doc">
      <dgm:prSet loTypeId="urn:microsoft.com/office/officeart/2005/8/layout/vList5" loCatId="list" qsTypeId="urn:microsoft.com/office/officeart/2005/8/quickstyle/3d1" qsCatId="3D" csTypeId="urn:microsoft.com/office/officeart/2005/8/colors/colorful1#9" csCatId="colorful" phldr="1"/>
      <dgm:spPr/>
      <dgm:t>
        <a:bodyPr/>
        <a:lstStyle/>
        <a:p>
          <a:endParaRPr lang="tr-TR"/>
        </a:p>
      </dgm:t>
    </dgm:pt>
    <dgm:pt modelId="{936012CD-747A-49F2-B40F-C85A6A02FEC5}">
      <dgm:prSet phldrT="[Metin]" custT="1"/>
      <dgm:spPr/>
      <dgm:t>
        <a:bodyPr/>
        <a:lstStyle/>
        <a:p>
          <a:pPr rtl="0"/>
          <a:r>
            <a:rPr kumimoji="0" lang="tr-TR" sz="2000" b="1" i="0" u="none" strike="noStrike" cap="none" normalizeH="0" baseline="0" dirty="0" smtClean="0">
              <a:ln/>
              <a:effectLst/>
              <a:latin typeface="Comic Sans MS" pitchFamily="66" charset="0"/>
            </a:rPr>
            <a:t>Nedeni</a:t>
          </a:r>
          <a:endParaRPr lang="tr-TR" sz="2000" dirty="0"/>
        </a:p>
      </dgm:t>
    </dgm:pt>
    <dgm:pt modelId="{ED12C2C6-D7E6-40DF-BEDF-A3009CD46803}" type="parTrans" cxnId="{8C31D805-9F47-4FDB-AAD6-577B59FDBC3E}">
      <dgm:prSet/>
      <dgm:spPr/>
      <dgm:t>
        <a:bodyPr/>
        <a:lstStyle/>
        <a:p>
          <a:endParaRPr lang="tr-TR"/>
        </a:p>
      </dgm:t>
    </dgm:pt>
    <dgm:pt modelId="{34AFAE6E-0D14-4B96-8B53-5310FA75236F}" type="sibTrans" cxnId="{8C31D805-9F47-4FDB-AAD6-577B59FDBC3E}">
      <dgm:prSet/>
      <dgm:spPr/>
      <dgm:t>
        <a:bodyPr/>
        <a:lstStyle/>
        <a:p>
          <a:endParaRPr lang="tr-TR"/>
        </a:p>
      </dgm:t>
    </dgm:pt>
    <dgm:pt modelId="{03EF335D-3CBB-407D-99B0-626CB2A972FB}">
      <dgm:prSet phldrT="[Metin]" custT="1"/>
      <dgm:spPr/>
      <dgm:t>
        <a:bodyPr/>
        <a:lstStyle/>
        <a:p>
          <a:pPr rtl="0"/>
          <a:r>
            <a:rPr lang="tr-TR" sz="1800" b="1" dirty="0" smtClean="0">
              <a:latin typeface="Comic Sans MS" pitchFamily="66" charset="0"/>
            </a:rPr>
            <a:t>Kazanç</a:t>
          </a:r>
          <a:endParaRPr lang="tr-TR" sz="1800" b="1" dirty="0">
            <a:latin typeface="Comic Sans MS" pitchFamily="66" charset="0"/>
          </a:endParaRPr>
        </a:p>
      </dgm:t>
    </dgm:pt>
    <dgm:pt modelId="{7D6D78B7-0E1C-4390-8E88-79674EA0D609}" type="parTrans" cxnId="{AED19FD0-24B8-4594-B689-306F8199A9EB}">
      <dgm:prSet/>
      <dgm:spPr/>
      <dgm:t>
        <a:bodyPr/>
        <a:lstStyle/>
        <a:p>
          <a:endParaRPr lang="tr-TR"/>
        </a:p>
      </dgm:t>
    </dgm:pt>
    <dgm:pt modelId="{E3A9785F-A97B-4CAD-A988-69F22F4B1F7C}" type="sibTrans" cxnId="{AED19FD0-24B8-4594-B689-306F8199A9EB}">
      <dgm:prSet/>
      <dgm:spPr/>
      <dgm:t>
        <a:bodyPr/>
        <a:lstStyle/>
        <a:p>
          <a:endParaRPr lang="tr-TR"/>
        </a:p>
      </dgm:t>
    </dgm:pt>
    <dgm:pt modelId="{A9216708-13BE-45B4-8AC0-1A345C2680B3}">
      <dgm:prSet phldrT="[Metin]" custT="1"/>
      <dgm:spPr/>
      <dgm:t>
        <a:bodyPr/>
        <a:lstStyle/>
        <a:p>
          <a:pPr rtl="0"/>
          <a:r>
            <a:rPr kumimoji="0" lang="tr-TR" sz="2000" b="1" i="0" u="none" strike="noStrike" cap="none" normalizeH="0" baseline="0" dirty="0" smtClean="0">
              <a:ln/>
              <a:effectLst/>
              <a:latin typeface="Comic Sans MS" pitchFamily="66" charset="0"/>
            </a:rPr>
            <a:t>Davranış</a:t>
          </a:r>
          <a:endParaRPr lang="tr-TR" sz="2000" dirty="0"/>
        </a:p>
      </dgm:t>
    </dgm:pt>
    <dgm:pt modelId="{3340B7E1-B34B-4A12-B9A9-C80BA5AF769C}" type="parTrans" cxnId="{1592D58C-4333-4D93-9690-9BC436FE0224}">
      <dgm:prSet/>
      <dgm:spPr/>
      <dgm:t>
        <a:bodyPr/>
        <a:lstStyle/>
        <a:p>
          <a:endParaRPr lang="tr-TR"/>
        </a:p>
      </dgm:t>
    </dgm:pt>
    <dgm:pt modelId="{D30EF973-AA8F-46B4-B691-EE99F009F188}" type="sibTrans" cxnId="{1592D58C-4333-4D93-9690-9BC436FE0224}">
      <dgm:prSet/>
      <dgm:spPr/>
      <dgm:t>
        <a:bodyPr/>
        <a:lstStyle/>
        <a:p>
          <a:endParaRPr lang="tr-TR"/>
        </a:p>
      </dgm:t>
    </dgm:pt>
    <dgm:pt modelId="{66889C56-B026-4307-9213-9582B4E159B4}">
      <dgm:prSet phldrT="[Metin]" custT="1"/>
      <dgm:spPr/>
      <dgm:t>
        <a:bodyPr/>
        <a:lstStyle/>
        <a:p>
          <a:pPr rtl="0"/>
          <a:r>
            <a:rPr kumimoji="0" lang="tr-TR" sz="1500" b="1" i="0" u="none" strike="noStrike" cap="none" normalizeH="0" baseline="0" dirty="0" smtClean="0">
              <a:ln>
                <a:noFill/>
              </a:ln>
              <a:solidFill>
                <a:schemeClr val="tx1"/>
              </a:solidFill>
              <a:effectLst/>
              <a:latin typeface="Comic Sans MS" pitchFamily="66" charset="0"/>
            </a:rPr>
            <a:t>Gülmek, neşeli bakmak, enerji dolu olmak</a:t>
          </a:r>
          <a:endParaRPr lang="tr-TR" sz="1500" dirty="0"/>
        </a:p>
      </dgm:t>
    </dgm:pt>
    <dgm:pt modelId="{9A5BC40B-8E9F-4324-8D8E-98379FDE8B4C}" type="parTrans" cxnId="{41B46524-5C15-4C8F-9612-0FF2C29B31CC}">
      <dgm:prSet/>
      <dgm:spPr/>
      <dgm:t>
        <a:bodyPr/>
        <a:lstStyle/>
        <a:p>
          <a:endParaRPr lang="tr-TR"/>
        </a:p>
      </dgm:t>
    </dgm:pt>
    <dgm:pt modelId="{333CC85B-964F-4541-9C7B-BB67E43E127D}" type="sibTrans" cxnId="{41B46524-5C15-4C8F-9612-0FF2C29B31CC}">
      <dgm:prSet/>
      <dgm:spPr/>
      <dgm:t>
        <a:bodyPr/>
        <a:lstStyle/>
        <a:p>
          <a:endParaRPr lang="tr-TR"/>
        </a:p>
      </dgm:t>
    </dgm:pt>
    <dgm:pt modelId="{BB866348-790B-471E-B2A3-846323E0E076}">
      <dgm:prSet phldrT="[Metin]" custT="1"/>
      <dgm:spPr/>
      <dgm:t>
        <a:bodyPr/>
        <a:lstStyle/>
        <a:p>
          <a:pPr rtl="0"/>
          <a:r>
            <a:rPr kumimoji="0" lang="tr-TR" sz="2000" b="1" i="0" u="none" strike="noStrike" cap="none" normalizeH="0" baseline="0" dirty="0" smtClean="0">
              <a:ln/>
              <a:effectLst/>
              <a:latin typeface="Comic Sans MS" pitchFamily="66" charset="0"/>
            </a:rPr>
            <a:t>İhtiyaç </a:t>
          </a:r>
          <a:endParaRPr lang="tr-TR" sz="2000" dirty="0"/>
        </a:p>
      </dgm:t>
    </dgm:pt>
    <dgm:pt modelId="{2A6A7FB0-BBE7-4A05-AFE6-D93C38BB1FDD}" type="parTrans" cxnId="{BD7F7FDE-51C4-48F6-9A26-F2C33099CFB0}">
      <dgm:prSet/>
      <dgm:spPr/>
      <dgm:t>
        <a:bodyPr/>
        <a:lstStyle/>
        <a:p>
          <a:endParaRPr lang="tr-TR"/>
        </a:p>
      </dgm:t>
    </dgm:pt>
    <dgm:pt modelId="{DD387527-057A-4966-AD66-22F99E4DDE5F}" type="sibTrans" cxnId="{BD7F7FDE-51C4-48F6-9A26-F2C33099CFB0}">
      <dgm:prSet/>
      <dgm:spPr/>
      <dgm:t>
        <a:bodyPr/>
        <a:lstStyle/>
        <a:p>
          <a:endParaRPr lang="tr-TR"/>
        </a:p>
      </dgm:t>
    </dgm:pt>
    <dgm:pt modelId="{56EB54D0-1F42-4B12-A99A-D1A83F37EC3A}">
      <dgm:prSet phldrT="[Metin]" custT="1"/>
      <dgm:spPr/>
      <dgm:t>
        <a:bodyPr/>
        <a:lstStyle/>
        <a:p>
          <a:pPr rtl="0"/>
          <a:r>
            <a:rPr lang="tr-TR" sz="1800" b="1" dirty="0" smtClean="0">
              <a:latin typeface="Comic Sans MS" pitchFamily="66" charset="0"/>
            </a:rPr>
            <a:t>Paylaşmak</a:t>
          </a:r>
          <a:endParaRPr lang="tr-TR" sz="1800" b="1" dirty="0">
            <a:latin typeface="Comic Sans MS" pitchFamily="66" charset="0"/>
          </a:endParaRPr>
        </a:p>
      </dgm:t>
    </dgm:pt>
    <dgm:pt modelId="{48D63F9B-1093-467E-8019-F1EAAF324F20}" type="parTrans" cxnId="{F5BE21D5-48D9-4413-963B-1DF7C7D1A9D7}">
      <dgm:prSet/>
      <dgm:spPr/>
      <dgm:t>
        <a:bodyPr/>
        <a:lstStyle/>
        <a:p>
          <a:endParaRPr lang="tr-TR"/>
        </a:p>
      </dgm:t>
    </dgm:pt>
    <dgm:pt modelId="{E251BD1A-2BCD-4A26-BBEF-6521C6AC9191}" type="sibTrans" cxnId="{F5BE21D5-48D9-4413-963B-1DF7C7D1A9D7}">
      <dgm:prSet/>
      <dgm:spPr/>
      <dgm:t>
        <a:bodyPr/>
        <a:lstStyle/>
        <a:p>
          <a:endParaRPr lang="tr-TR"/>
        </a:p>
      </dgm:t>
    </dgm:pt>
    <dgm:pt modelId="{828FF40A-8EBF-4467-879C-8A1C7EB20923}" type="pres">
      <dgm:prSet presAssocID="{B552BCE9-0777-4A17-8E30-C0C26178CF36}" presName="Name0" presStyleCnt="0">
        <dgm:presLayoutVars>
          <dgm:dir/>
          <dgm:animLvl val="lvl"/>
          <dgm:resizeHandles val="exact"/>
        </dgm:presLayoutVars>
      </dgm:prSet>
      <dgm:spPr/>
      <dgm:t>
        <a:bodyPr/>
        <a:lstStyle/>
        <a:p>
          <a:endParaRPr lang="tr-TR"/>
        </a:p>
      </dgm:t>
    </dgm:pt>
    <dgm:pt modelId="{03DBF434-5780-4966-9391-1C0A585165DA}" type="pres">
      <dgm:prSet presAssocID="{936012CD-747A-49F2-B40F-C85A6A02FEC5}" presName="linNode" presStyleCnt="0"/>
      <dgm:spPr/>
    </dgm:pt>
    <dgm:pt modelId="{1F93E4A0-9921-46FE-9FE8-2599DCB559B3}" type="pres">
      <dgm:prSet presAssocID="{936012CD-747A-49F2-B40F-C85A6A02FEC5}" presName="parentText" presStyleLbl="node1" presStyleIdx="0" presStyleCnt="3">
        <dgm:presLayoutVars>
          <dgm:chMax val="1"/>
          <dgm:bulletEnabled val="1"/>
        </dgm:presLayoutVars>
      </dgm:prSet>
      <dgm:spPr/>
      <dgm:t>
        <a:bodyPr/>
        <a:lstStyle/>
        <a:p>
          <a:endParaRPr lang="tr-TR"/>
        </a:p>
      </dgm:t>
    </dgm:pt>
    <dgm:pt modelId="{4A53CDF8-C368-43F2-B6AC-AFCC6459D798}" type="pres">
      <dgm:prSet presAssocID="{936012CD-747A-49F2-B40F-C85A6A02FEC5}" presName="descendantText" presStyleLbl="alignAccFollowNode1" presStyleIdx="0" presStyleCnt="3" custScaleX="155924">
        <dgm:presLayoutVars>
          <dgm:bulletEnabled val="1"/>
        </dgm:presLayoutVars>
      </dgm:prSet>
      <dgm:spPr/>
      <dgm:t>
        <a:bodyPr/>
        <a:lstStyle/>
        <a:p>
          <a:endParaRPr lang="tr-TR"/>
        </a:p>
      </dgm:t>
    </dgm:pt>
    <dgm:pt modelId="{1B8525A0-6733-46FC-9BF8-3462CA86FBD3}" type="pres">
      <dgm:prSet presAssocID="{34AFAE6E-0D14-4B96-8B53-5310FA75236F}" presName="sp" presStyleCnt="0"/>
      <dgm:spPr/>
    </dgm:pt>
    <dgm:pt modelId="{FEE18741-3EBA-4CE6-B4FB-CCE85F6153B2}" type="pres">
      <dgm:prSet presAssocID="{A9216708-13BE-45B4-8AC0-1A345C2680B3}" presName="linNode" presStyleCnt="0"/>
      <dgm:spPr/>
    </dgm:pt>
    <dgm:pt modelId="{31D10196-B3FB-498B-AAC7-A7BFA3563EEB}" type="pres">
      <dgm:prSet presAssocID="{A9216708-13BE-45B4-8AC0-1A345C2680B3}" presName="parentText" presStyleLbl="node1" presStyleIdx="1" presStyleCnt="3" custLinFactNeighborY="131">
        <dgm:presLayoutVars>
          <dgm:chMax val="1"/>
          <dgm:bulletEnabled val="1"/>
        </dgm:presLayoutVars>
      </dgm:prSet>
      <dgm:spPr/>
      <dgm:t>
        <a:bodyPr/>
        <a:lstStyle/>
        <a:p>
          <a:endParaRPr lang="tr-TR"/>
        </a:p>
      </dgm:t>
    </dgm:pt>
    <dgm:pt modelId="{7842CD77-57FA-4A54-A6AC-C5324F339B35}" type="pres">
      <dgm:prSet presAssocID="{A9216708-13BE-45B4-8AC0-1A345C2680B3}" presName="descendantText" presStyleLbl="alignAccFollowNode1" presStyleIdx="1" presStyleCnt="3" custScaleX="157919" custLinFactNeighborX="-1821" custLinFactNeighborY="1829">
        <dgm:presLayoutVars>
          <dgm:bulletEnabled val="1"/>
        </dgm:presLayoutVars>
      </dgm:prSet>
      <dgm:spPr/>
      <dgm:t>
        <a:bodyPr/>
        <a:lstStyle/>
        <a:p>
          <a:endParaRPr lang="tr-TR"/>
        </a:p>
      </dgm:t>
    </dgm:pt>
    <dgm:pt modelId="{FD5B70E9-0033-41CD-AEE4-4256E5974C79}" type="pres">
      <dgm:prSet presAssocID="{D30EF973-AA8F-46B4-B691-EE99F009F188}" presName="sp" presStyleCnt="0"/>
      <dgm:spPr/>
    </dgm:pt>
    <dgm:pt modelId="{D2BB1AA0-3DE5-469E-887D-A942BE7FE975}" type="pres">
      <dgm:prSet presAssocID="{BB866348-790B-471E-B2A3-846323E0E076}" presName="linNode" presStyleCnt="0"/>
      <dgm:spPr/>
    </dgm:pt>
    <dgm:pt modelId="{8E1081F3-525D-45C5-A145-F370CEA19110}" type="pres">
      <dgm:prSet presAssocID="{BB866348-790B-471E-B2A3-846323E0E076}" presName="parentText" presStyleLbl="node1" presStyleIdx="2" presStyleCnt="3" custLinFactNeighborY="5290">
        <dgm:presLayoutVars>
          <dgm:chMax val="1"/>
          <dgm:bulletEnabled val="1"/>
        </dgm:presLayoutVars>
      </dgm:prSet>
      <dgm:spPr/>
      <dgm:t>
        <a:bodyPr/>
        <a:lstStyle/>
        <a:p>
          <a:endParaRPr lang="tr-TR"/>
        </a:p>
      </dgm:t>
    </dgm:pt>
    <dgm:pt modelId="{F98378F2-28BB-4C3B-B81A-9E25044DC658}" type="pres">
      <dgm:prSet presAssocID="{BB866348-790B-471E-B2A3-846323E0E076}" presName="descendantText" presStyleLbl="alignAccFollowNode1" presStyleIdx="2" presStyleCnt="3" custScaleX="155945" custLinFactNeighborY="-6147">
        <dgm:presLayoutVars>
          <dgm:bulletEnabled val="1"/>
        </dgm:presLayoutVars>
      </dgm:prSet>
      <dgm:spPr/>
      <dgm:t>
        <a:bodyPr/>
        <a:lstStyle/>
        <a:p>
          <a:endParaRPr lang="tr-TR"/>
        </a:p>
      </dgm:t>
    </dgm:pt>
  </dgm:ptLst>
  <dgm:cxnLst>
    <dgm:cxn modelId="{6E3AE189-3B20-46F2-9705-57EFF6BCFB81}" type="presOf" srcId="{66889C56-B026-4307-9213-9582B4E159B4}" destId="{7842CD77-57FA-4A54-A6AC-C5324F339B35}" srcOrd="0" destOrd="0" presId="urn:microsoft.com/office/officeart/2005/8/layout/vList5"/>
    <dgm:cxn modelId="{373DCBD5-1580-4ED9-8A3B-0D7BBE74D459}" type="presOf" srcId="{BB866348-790B-471E-B2A3-846323E0E076}" destId="{8E1081F3-525D-45C5-A145-F370CEA19110}" srcOrd="0" destOrd="0" presId="urn:microsoft.com/office/officeart/2005/8/layout/vList5"/>
    <dgm:cxn modelId="{41B46524-5C15-4C8F-9612-0FF2C29B31CC}" srcId="{A9216708-13BE-45B4-8AC0-1A345C2680B3}" destId="{66889C56-B026-4307-9213-9582B4E159B4}" srcOrd="0" destOrd="0" parTransId="{9A5BC40B-8E9F-4324-8D8E-98379FDE8B4C}" sibTransId="{333CC85B-964F-4541-9C7B-BB67E43E127D}"/>
    <dgm:cxn modelId="{A7C495C0-A75F-41EE-B7DF-464DCD712D53}" type="presOf" srcId="{A9216708-13BE-45B4-8AC0-1A345C2680B3}" destId="{31D10196-B3FB-498B-AAC7-A7BFA3563EEB}" srcOrd="0" destOrd="0" presId="urn:microsoft.com/office/officeart/2005/8/layout/vList5"/>
    <dgm:cxn modelId="{F5BE21D5-48D9-4413-963B-1DF7C7D1A9D7}" srcId="{BB866348-790B-471E-B2A3-846323E0E076}" destId="{56EB54D0-1F42-4B12-A99A-D1A83F37EC3A}" srcOrd="0" destOrd="0" parTransId="{48D63F9B-1093-467E-8019-F1EAAF324F20}" sibTransId="{E251BD1A-2BCD-4A26-BBEF-6521C6AC9191}"/>
    <dgm:cxn modelId="{A49A47DB-670C-4EFE-A426-A66B289A9391}" type="presOf" srcId="{03EF335D-3CBB-407D-99B0-626CB2A972FB}" destId="{4A53CDF8-C368-43F2-B6AC-AFCC6459D798}" srcOrd="0" destOrd="0" presId="urn:microsoft.com/office/officeart/2005/8/layout/vList5"/>
    <dgm:cxn modelId="{E11F96CA-AB17-4B9F-B38C-B903534B2BF6}" type="presOf" srcId="{B552BCE9-0777-4A17-8E30-C0C26178CF36}" destId="{828FF40A-8EBF-4467-879C-8A1C7EB20923}" srcOrd="0" destOrd="0" presId="urn:microsoft.com/office/officeart/2005/8/layout/vList5"/>
    <dgm:cxn modelId="{BD33649B-CDDD-4488-AE29-24D5D4D570A5}" type="presOf" srcId="{56EB54D0-1F42-4B12-A99A-D1A83F37EC3A}" destId="{F98378F2-28BB-4C3B-B81A-9E25044DC658}" srcOrd="0" destOrd="0" presId="urn:microsoft.com/office/officeart/2005/8/layout/vList5"/>
    <dgm:cxn modelId="{1592D58C-4333-4D93-9690-9BC436FE0224}" srcId="{B552BCE9-0777-4A17-8E30-C0C26178CF36}" destId="{A9216708-13BE-45B4-8AC0-1A345C2680B3}" srcOrd="1" destOrd="0" parTransId="{3340B7E1-B34B-4A12-B9A9-C80BA5AF769C}" sibTransId="{D30EF973-AA8F-46B4-B691-EE99F009F188}"/>
    <dgm:cxn modelId="{BD7F7FDE-51C4-48F6-9A26-F2C33099CFB0}" srcId="{B552BCE9-0777-4A17-8E30-C0C26178CF36}" destId="{BB866348-790B-471E-B2A3-846323E0E076}" srcOrd="2" destOrd="0" parTransId="{2A6A7FB0-BBE7-4A05-AFE6-D93C38BB1FDD}" sibTransId="{DD387527-057A-4966-AD66-22F99E4DDE5F}"/>
    <dgm:cxn modelId="{AA0F8DA0-70E6-4627-BA3D-CE3357A6032F}" type="presOf" srcId="{936012CD-747A-49F2-B40F-C85A6A02FEC5}" destId="{1F93E4A0-9921-46FE-9FE8-2599DCB559B3}" srcOrd="0" destOrd="0" presId="urn:microsoft.com/office/officeart/2005/8/layout/vList5"/>
    <dgm:cxn modelId="{AED19FD0-24B8-4594-B689-306F8199A9EB}" srcId="{936012CD-747A-49F2-B40F-C85A6A02FEC5}" destId="{03EF335D-3CBB-407D-99B0-626CB2A972FB}" srcOrd="0" destOrd="0" parTransId="{7D6D78B7-0E1C-4390-8E88-79674EA0D609}" sibTransId="{E3A9785F-A97B-4CAD-A988-69F22F4B1F7C}"/>
    <dgm:cxn modelId="{8C31D805-9F47-4FDB-AAD6-577B59FDBC3E}" srcId="{B552BCE9-0777-4A17-8E30-C0C26178CF36}" destId="{936012CD-747A-49F2-B40F-C85A6A02FEC5}" srcOrd="0" destOrd="0" parTransId="{ED12C2C6-D7E6-40DF-BEDF-A3009CD46803}" sibTransId="{34AFAE6E-0D14-4B96-8B53-5310FA75236F}"/>
    <dgm:cxn modelId="{DE1DA414-0DD1-41D8-9208-97144F613DDA}" type="presParOf" srcId="{828FF40A-8EBF-4467-879C-8A1C7EB20923}" destId="{03DBF434-5780-4966-9391-1C0A585165DA}" srcOrd="0" destOrd="0" presId="urn:microsoft.com/office/officeart/2005/8/layout/vList5"/>
    <dgm:cxn modelId="{C3415298-CE07-4867-B5B1-E15EA59CF42F}" type="presParOf" srcId="{03DBF434-5780-4966-9391-1C0A585165DA}" destId="{1F93E4A0-9921-46FE-9FE8-2599DCB559B3}" srcOrd="0" destOrd="0" presId="urn:microsoft.com/office/officeart/2005/8/layout/vList5"/>
    <dgm:cxn modelId="{F5B10F6C-1DF0-4A59-8935-D02FAC1B83B1}" type="presParOf" srcId="{03DBF434-5780-4966-9391-1C0A585165DA}" destId="{4A53CDF8-C368-43F2-B6AC-AFCC6459D798}" srcOrd="1" destOrd="0" presId="urn:microsoft.com/office/officeart/2005/8/layout/vList5"/>
    <dgm:cxn modelId="{413427E5-F1AE-4B42-B5EF-037CE4347D18}" type="presParOf" srcId="{828FF40A-8EBF-4467-879C-8A1C7EB20923}" destId="{1B8525A0-6733-46FC-9BF8-3462CA86FBD3}" srcOrd="1" destOrd="0" presId="urn:microsoft.com/office/officeart/2005/8/layout/vList5"/>
    <dgm:cxn modelId="{9061B5FA-49BD-41D2-A8DB-9FE98C6BFF61}" type="presParOf" srcId="{828FF40A-8EBF-4467-879C-8A1C7EB20923}" destId="{FEE18741-3EBA-4CE6-B4FB-CCE85F6153B2}" srcOrd="2" destOrd="0" presId="urn:microsoft.com/office/officeart/2005/8/layout/vList5"/>
    <dgm:cxn modelId="{8DBDEB8E-8C13-44C9-B301-B5A58C3209D1}" type="presParOf" srcId="{FEE18741-3EBA-4CE6-B4FB-CCE85F6153B2}" destId="{31D10196-B3FB-498B-AAC7-A7BFA3563EEB}" srcOrd="0" destOrd="0" presId="urn:microsoft.com/office/officeart/2005/8/layout/vList5"/>
    <dgm:cxn modelId="{2C477EC1-D360-45EA-BBCD-CB1939BEA5E9}" type="presParOf" srcId="{FEE18741-3EBA-4CE6-B4FB-CCE85F6153B2}" destId="{7842CD77-57FA-4A54-A6AC-C5324F339B35}" srcOrd="1" destOrd="0" presId="urn:microsoft.com/office/officeart/2005/8/layout/vList5"/>
    <dgm:cxn modelId="{33275F4D-7F27-4DEC-85CB-8186213DAA4F}" type="presParOf" srcId="{828FF40A-8EBF-4467-879C-8A1C7EB20923}" destId="{FD5B70E9-0033-41CD-AEE4-4256E5974C79}" srcOrd="3" destOrd="0" presId="urn:microsoft.com/office/officeart/2005/8/layout/vList5"/>
    <dgm:cxn modelId="{3056986D-C7F5-42AA-91E0-10204B59F362}" type="presParOf" srcId="{828FF40A-8EBF-4467-879C-8A1C7EB20923}" destId="{D2BB1AA0-3DE5-469E-887D-A942BE7FE975}" srcOrd="4" destOrd="0" presId="urn:microsoft.com/office/officeart/2005/8/layout/vList5"/>
    <dgm:cxn modelId="{3AAC2908-E249-4348-90CA-B0AF95C56FCF}" type="presParOf" srcId="{D2BB1AA0-3DE5-469E-887D-A942BE7FE975}" destId="{8E1081F3-525D-45C5-A145-F370CEA19110}" srcOrd="0" destOrd="0" presId="urn:microsoft.com/office/officeart/2005/8/layout/vList5"/>
    <dgm:cxn modelId="{555F38E0-8B8F-4BE1-AE00-097EE64259EA}" type="presParOf" srcId="{D2BB1AA0-3DE5-469E-887D-A942BE7FE975}" destId="{F98378F2-28BB-4C3B-B81A-9E25044DC658}" srcOrd="1" destOrd="0" presId="urn:microsoft.com/office/officeart/2005/8/layout/vList5"/>
  </dgm:cxnLst>
  <dgm:bg/>
  <dgm:whole/>
  <dgm:extLst>
    <a:ext uri="http://schemas.microsoft.com/office/drawing/2008/diagram">
      <dsp:dataModelExt xmlns=""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687CC8F-C6B8-4E5E-81E7-37A7A35C952E}" type="doc">
      <dgm:prSet loTypeId="urn:microsoft.com/office/officeart/2005/8/layout/chevron1" loCatId="process" qsTypeId="urn:microsoft.com/office/officeart/2005/8/quickstyle/3d2" qsCatId="3D" csTypeId="urn:microsoft.com/office/officeart/2005/8/colors/colorful3" csCatId="colorful" phldr="1"/>
      <dgm:spPr/>
    </dgm:pt>
    <dgm:pt modelId="{DEDCD55E-B124-4AEA-BE49-B6C4D295653A}">
      <dgm:prSet phldrT="[Metin]" custT="1"/>
      <dgm:spPr/>
      <dgm:t>
        <a:bodyPr/>
        <a:lstStyle/>
        <a:p>
          <a:pPr rtl="0"/>
          <a:r>
            <a:rPr kumimoji="0" lang="tr-TR" sz="2000" b="1" i="0" u="none" strike="noStrike" cap="none" normalizeH="0" baseline="0" dirty="0" smtClean="0">
              <a:ln/>
              <a:effectLst/>
              <a:latin typeface="Comic Sans MS" pitchFamily="66" charset="0"/>
            </a:rPr>
            <a:t>Uygun Yaklaşım</a:t>
          </a:r>
          <a:endParaRPr lang="tr-TR" sz="2000" dirty="0"/>
        </a:p>
      </dgm:t>
    </dgm:pt>
    <dgm:pt modelId="{E7D75A2A-DCBE-4BD7-A61F-2208863D5B1C}" type="parTrans" cxnId="{15D36843-9EF6-46D2-88BC-07025A282C2C}">
      <dgm:prSet/>
      <dgm:spPr/>
      <dgm:t>
        <a:bodyPr/>
        <a:lstStyle/>
        <a:p>
          <a:endParaRPr lang="tr-TR"/>
        </a:p>
      </dgm:t>
    </dgm:pt>
    <dgm:pt modelId="{68E9F6BB-9BD9-47E6-A710-2F55153E35EF}" type="sibTrans" cxnId="{15D36843-9EF6-46D2-88BC-07025A282C2C}">
      <dgm:prSet/>
      <dgm:spPr/>
      <dgm:t>
        <a:bodyPr/>
        <a:lstStyle/>
        <a:p>
          <a:endParaRPr lang="tr-TR"/>
        </a:p>
      </dgm:t>
    </dgm:pt>
    <dgm:pt modelId="{DA9B5830-492E-4BDA-A9A5-443FDF2E05A4}">
      <dgm:prSet phldrT="[Metin]" custT="1"/>
      <dgm:spPr>
        <a:gradFill rotWithShape="0">
          <a:gsLst>
            <a:gs pos="0">
              <a:srgbClr val="FFEFD1"/>
            </a:gs>
            <a:gs pos="64999">
              <a:srgbClr val="F0EBD5"/>
            </a:gs>
            <a:gs pos="100000">
              <a:srgbClr val="D1C39F"/>
            </a:gs>
          </a:gsLst>
          <a:lin ang="16200000" scaled="0"/>
        </a:gradFill>
      </dgm:spPr>
      <dgm:t>
        <a:bodyPr/>
        <a:lstStyle/>
        <a:p>
          <a:pPr rtl="0"/>
          <a:r>
            <a:rPr kumimoji="0" lang="tr-TR" sz="1800" b="1" i="0" u="none" strike="noStrike" cap="none" normalizeH="0" baseline="0" smtClean="0">
              <a:ln>
                <a:noFill/>
              </a:ln>
              <a:solidFill>
                <a:schemeClr val="tx1"/>
              </a:solidFill>
              <a:effectLst/>
              <a:latin typeface="Comic Sans MS" pitchFamily="66" charset="0"/>
            </a:rPr>
            <a:t>Üzüntüyü sonuna kadar ifade etmesine izin vermek</a:t>
          </a:r>
          <a:endParaRPr lang="tr-TR" sz="1800" dirty="0">
            <a:solidFill>
              <a:schemeClr val="tx1"/>
            </a:solidFill>
          </a:endParaRPr>
        </a:p>
      </dgm:t>
    </dgm:pt>
    <dgm:pt modelId="{14F17C88-DFB5-406E-A59F-62AE4A84227D}" type="parTrans" cxnId="{F04218B1-6579-4DC6-A206-2D23023BAE7F}">
      <dgm:prSet/>
      <dgm:spPr/>
      <dgm:t>
        <a:bodyPr/>
        <a:lstStyle/>
        <a:p>
          <a:endParaRPr lang="tr-TR"/>
        </a:p>
      </dgm:t>
    </dgm:pt>
    <dgm:pt modelId="{ADF3CA71-EA71-4698-A3AE-762BA7A03142}" type="sibTrans" cxnId="{F04218B1-6579-4DC6-A206-2D23023BAE7F}">
      <dgm:prSet/>
      <dgm:spPr/>
      <dgm:t>
        <a:bodyPr/>
        <a:lstStyle/>
        <a:p>
          <a:endParaRPr lang="tr-TR"/>
        </a:p>
      </dgm:t>
    </dgm:pt>
    <dgm:pt modelId="{CF2C7297-8256-4CFE-9E69-A5F8C451DFB3}" type="pres">
      <dgm:prSet presAssocID="{D687CC8F-C6B8-4E5E-81E7-37A7A35C952E}" presName="Name0" presStyleCnt="0">
        <dgm:presLayoutVars>
          <dgm:dir/>
          <dgm:animLvl val="lvl"/>
          <dgm:resizeHandles val="exact"/>
        </dgm:presLayoutVars>
      </dgm:prSet>
      <dgm:spPr/>
    </dgm:pt>
    <dgm:pt modelId="{8DE4D413-95EB-402C-9675-F7F3ECB8B8BB}" type="pres">
      <dgm:prSet presAssocID="{DEDCD55E-B124-4AEA-BE49-B6C4D295653A}" presName="parTxOnly" presStyleLbl="node1" presStyleIdx="0" presStyleCnt="2" custScaleX="290015" custScaleY="268443" custLinFactNeighborX="-85336" custLinFactNeighborY="13397">
        <dgm:presLayoutVars>
          <dgm:chMax val="0"/>
          <dgm:chPref val="0"/>
          <dgm:bulletEnabled val="1"/>
        </dgm:presLayoutVars>
      </dgm:prSet>
      <dgm:spPr/>
      <dgm:t>
        <a:bodyPr/>
        <a:lstStyle/>
        <a:p>
          <a:endParaRPr lang="tr-TR"/>
        </a:p>
      </dgm:t>
    </dgm:pt>
    <dgm:pt modelId="{08FC7C6E-1BDE-492D-9CAF-30EDC3ED1CAB}" type="pres">
      <dgm:prSet presAssocID="{68E9F6BB-9BD9-47E6-A710-2F55153E35EF}" presName="parTxOnlySpace" presStyleCnt="0"/>
      <dgm:spPr/>
    </dgm:pt>
    <dgm:pt modelId="{8F9F9573-9419-4D9E-AB9F-EAB78D21FE59}" type="pres">
      <dgm:prSet presAssocID="{DA9B5830-492E-4BDA-A9A5-443FDF2E05A4}" presName="parTxOnly" presStyleLbl="node1" presStyleIdx="1" presStyleCnt="2" custScaleX="449882" custScaleY="397419" custLinFactNeighborX="-2290" custLinFactNeighborY="18626">
        <dgm:presLayoutVars>
          <dgm:chMax val="0"/>
          <dgm:chPref val="0"/>
          <dgm:bulletEnabled val="1"/>
        </dgm:presLayoutVars>
      </dgm:prSet>
      <dgm:spPr/>
      <dgm:t>
        <a:bodyPr/>
        <a:lstStyle/>
        <a:p>
          <a:endParaRPr lang="tr-TR"/>
        </a:p>
      </dgm:t>
    </dgm:pt>
  </dgm:ptLst>
  <dgm:cxnLst>
    <dgm:cxn modelId="{F04218B1-6579-4DC6-A206-2D23023BAE7F}" srcId="{D687CC8F-C6B8-4E5E-81E7-37A7A35C952E}" destId="{DA9B5830-492E-4BDA-A9A5-443FDF2E05A4}" srcOrd="1" destOrd="0" parTransId="{14F17C88-DFB5-406E-A59F-62AE4A84227D}" sibTransId="{ADF3CA71-EA71-4698-A3AE-762BA7A03142}"/>
    <dgm:cxn modelId="{A2D62E0B-4C3F-4B60-A498-1E8473D952FA}" type="presOf" srcId="{DEDCD55E-B124-4AEA-BE49-B6C4D295653A}" destId="{8DE4D413-95EB-402C-9675-F7F3ECB8B8BB}" srcOrd="0" destOrd="0" presId="urn:microsoft.com/office/officeart/2005/8/layout/chevron1"/>
    <dgm:cxn modelId="{15D36843-9EF6-46D2-88BC-07025A282C2C}" srcId="{D687CC8F-C6B8-4E5E-81E7-37A7A35C952E}" destId="{DEDCD55E-B124-4AEA-BE49-B6C4D295653A}" srcOrd="0" destOrd="0" parTransId="{E7D75A2A-DCBE-4BD7-A61F-2208863D5B1C}" sibTransId="{68E9F6BB-9BD9-47E6-A710-2F55153E35EF}"/>
    <dgm:cxn modelId="{4A36AA41-FD56-4A7E-9EF0-0F2FD208915C}" type="presOf" srcId="{DA9B5830-492E-4BDA-A9A5-443FDF2E05A4}" destId="{8F9F9573-9419-4D9E-AB9F-EAB78D21FE59}" srcOrd="0" destOrd="0" presId="urn:microsoft.com/office/officeart/2005/8/layout/chevron1"/>
    <dgm:cxn modelId="{07B3E92D-394B-454E-9E2B-67D33C8B83C9}" type="presOf" srcId="{D687CC8F-C6B8-4E5E-81E7-37A7A35C952E}" destId="{CF2C7297-8256-4CFE-9E69-A5F8C451DFB3}" srcOrd="0" destOrd="0" presId="urn:microsoft.com/office/officeart/2005/8/layout/chevron1"/>
    <dgm:cxn modelId="{CC43D944-CF5F-4A56-A143-9BA827904497}" type="presParOf" srcId="{CF2C7297-8256-4CFE-9E69-A5F8C451DFB3}" destId="{8DE4D413-95EB-402C-9675-F7F3ECB8B8BB}" srcOrd="0" destOrd="0" presId="urn:microsoft.com/office/officeart/2005/8/layout/chevron1"/>
    <dgm:cxn modelId="{1FFA9683-C8A6-44CB-8380-E7A748436F05}" type="presParOf" srcId="{CF2C7297-8256-4CFE-9E69-A5F8C451DFB3}" destId="{08FC7C6E-1BDE-492D-9CAF-30EDC3ED1CAB}" srcOrd="1" destOrd="0" presId="urn:microsoft.com/office/officeart/2005/8/layout/chevron1"/>
    <dgm:cxn modelId="{D77662BC-1FBB-4109-830E-32C748F46F47}" type="presParOf" srcId="{CF2C7297-8256-4CFE-9E69-A5F8C451DFB3}" destId="{8F9F9573-9419-4D9E-AB9F-EAB78D21FE59}" srcOrd="2" destOrd="0" presId="urn:microsoft.com/office/officeart/2005/8/layout/chevron1"/>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552BCE9-0777-4A17-8E30-C0C26178CF36}" type="doc">
      <dgm:prSet loTypeId="urn:microsoft.com/office/officeart/2005/8/layout/vList5" loCatId="list" qsTypeId="urn:microsoft.com/office/officeart/2005/8/quickstyle/3d1" qsCatId="3D" csTypeId="urn:microsoft.com/office/officeart/2005/8/colors/colorful1#10" csCatId="colorful" phldr="1"/>
      <dgm:spPr/>
      <dgm:t>
        <a:bodyPr/>
        <a:lstStyle/>
        <a:p>
          <a:endParaRPr lang="tr-TR"/>
        </a:p>
      </dgm:t>
    </dgm:pt>
    <dgm:pt modelId="{936012CD-747A-49F2-B40F-C85A6A02FEC5}">
      <dgm:prSet phldrT="[Metin]" custT="1"/>
      <dgm:spPr/>
      <dgm:t>
        <a:bodyPr/>
        <a:lstStyle/>
        <a:p>
          <a:pPr rtl="0"/>
          <a:r>
            <a:rPr kumimoji="0" lang="tr-TR" sz="2000" b="1" i="0" u="none" strike="noStrike" cap="none" normalizeH="0" baseline="0" dirty="0" smtClean="0">
              <a:ln/>
              <a:effectLst/>
              <a:latin typeface="Comic Sans MS" pitchFamily="66" charset="0"/>
            </a:rPr>
            <a:t>Nedeni</a:t>
          </a:r>
          <a:endParaRPr lang="tr-TR" sz="2000" dirty="0"/>
        </a:p>
      </dgm:t>
    </dgm:pt>
    <dgm:pt modelId="{ED12C2C6-D7E6-40DF-BEDF-A3009CD46803}" type="parTrans" cxnId="{8C31D805-9F47-4FDB-AAD6-577B59FDBC3E}">
      <dgm:prSet/>
      <dgm:spPr/>
      <dgm:t>
        <a:bodyPr/>
        <a:lstStyle/>
        <a:p>
          <a:endParaRPr lang="tr-TR"/>
        </a:p>
      </dgm:t>
    </dgm:pt>
    <dgm:pt modelId="{34AFAE6E-0D14-4B96-8B53-5310FA75236F}" type="sibTrans" cxnId="{8C31D805-9F47-4FDB-AAD6-577B59FDBC3E}">
      <dgm:prSet/>
      <dgm:spPr/>
      <dgm:t>
        <a:bodyPr/>
        <a:lstStyle/>
        <a:p>
          <a:endParaRPr lang="tr-TR"/>
        </a:p>
      </dgm:t>
    </dgm:pt>
    <dgm:pt modelId="{03EF335D-3CBB-407D-99B0-626CB2A972FB}">
      <dgm:prSet phldrT="[Metin]" custT="1"/>
      <dgm:spPr/>
      <dgm:t>
        <a:bodyPr/>
        <a:lstStyle/>
        <a:p>
          <a:pPr rtl="0"/>
          <a:r>
            <a:rPr lang="tr-TR" sz="1800" b="1" dirty="0" smtClean="0">
              <a:latin typeface="Comic Sans MS" pitchFamily="66" charset="0"/>
            </a:rPr>
            <a:t>Kayıp</a:t>
          </a:r>
          <a:endParaRPr lang="tr-TR" sz="1800" b="1" dirty="0">
            <a:latin typeface="Comic Sans MS" pitchFamily="66" charset="0"/>
          </a:endParaRPr>
        </a:p>
      </dgm:t>
    </dgm:pt>
    <dgm:pt modelId="{7D6D78B7-0E1C-4390-8E88-79674EA0D609}" type="parTrans" cxnId="{AED19FD0-24B8-4594-B689-306F8199A9EB}">
      <dgm:prSet/>
      <dgm:spPr/>
      <dgm:t>
        <a:bodyPr/>
        <a:lstStyle/>
        <a:p>
          <a:endParaRPr lang="tr-TR"/>
        </a:p>
      </dgm:t>
    </dgm:pt>
    <dgm:pt modelId="{E3A9785F-A97B-4CAD-A988-69F22F4B1F7C}" type="sibTrans" cxnId="{AED19FD0-24B8-4594-B689-306F8199A9EB}">
      <dgm:prSet/>
      <dgm:spPr/>
      <dgm:t>
        <a:bodyPr/>
        <a:lstStyle/>
        <a:p>
          <a:endParaRPr lang="tr-TR"/>
        </a:p>
      </dgm:t>
    </dgm:pt>
    <dgm:pt modelId="{A9216708-13BE-45B4-8AC0-1A345C2680B3}">
      <dgm:prSet phldrT="[Metin]" custT="1"/>
      <dgm:spPr/>
      <dgm:t>
        <a:bodyPr/>
        <a:lstStyle/>
        <a:p>
          <a:pPr rtl="0"/>
          <a:r>
            <a:rPr kumimoji="0" lang="tr-TR" sz="2000" b="1" i="0" u="none" strike="noStrike" cap="none" normalizeH="0" baseline="0" dirty="0" smtClean="0">
              <a:ln/>
              <a:effectLst/>
              <a:latin typeface="Comic Sans MS" pitchFamily="66" charset="0"/>
            </a:rPr>
            <a:t>Davranış</a:t>
          </a:r>
          <a:endParaRPr lang="tr-TR" sz="2000" dirty="0"/>
        </a:p>
      </dgm:t>
    </dgm:pt>
    <dgm:pt modelId="{3340B7E1-B34B-4A12-B9A9-C80BA5AF769C}" type="parTrans" cxnId="{1592D58C-4333-4D93-9690-9BC436FE0224}">
      <dgm:prSet/>
      <dgm:spPr/>
      <dgm:t>
        <a:bodyPr/>
        <a:lstStyle/>
        <a:p>
          <a:endParaRPr lang="tr-TR"/>
        </a:p>
      </dgm:t>
    </dgm:pt>
    <dgm:pt modelId="{D30EF973-AA8F-46B4-B691-EE99F009F188}" type="sibTrans" cxnId="{1592D58C-4333-4D93-9690-9BC436FE0224}">
      <dgm:prSet/>
      <dgm:spPr/>
      <dgm:t>
        <a:bodyPr/>
        <a:lstStyle/>
        <a:p>
          <a:endParaRPr lang="tr-TR"/>
        </a:p>
      </dgm:t>
    </dgm:pt>
    <dgm:pt modelId="{66889C56-B026-4307-9213-9582B4E159B4}">
      <dgm:prSet phldrT="[Metin]" custT="1"/>
      <dgm:spPr/>
      <dgm:t>
        <a:bodyPr/>
        <a:lstStyle/>
        <a:p>
          <a:pPr rtl="0"/>
          <a:r>
            <a:rPr kumimoji="0" lang="tr-TR" sz="1800" b="1" i="0" u="none" strike="noStrike" cap="none" normalizeH="0" baseline="0" dirty="0" smtClean="0">
              <a:ln>
                <a:noFill/>
              </a:ln>
              <a:solidFill>
                <a:schemeClr val="tx1"/>
              </a:solidFill>
              <a:effectLst/>
              <a:latin typeface="Comic Sans MS" pitchFamily="66" charset="0"/>
            </a:rPr>
            <a:t>Ağlamak, enerjinin düşmesi</a:t>
          </a:r>
          <a:endParaRPr lang="tr-TR" sz="1800" dirty="0"/>
        </a:p>
      </dgm:t>
    </dgm:pt>
    <dgm:pt modelId="{9A5BC40B-8E9F-4324-8D8E-98379FDE8B4C}" type="parTrans" cxnId="{41B46524-5C15-4C8F-9612-0FF2C29B31CC}">
      <dgm:prSet/>
      <dgm:spPr/>
      <dgm:t>
        <a:bodyPr/>
        <a:lstStyle/>
        <a:p>
          <a:endParaRPr lang="tr-TR"/>
        </a:p>
      </dgm:t>
    </dgm:pt>
    <dgm:pt modelId="{333CC85B-964F-4541-9C7B-BB67E43E127D}" type="sibTrans" cxnId="{41B46524-5C15-4C8F-9612-0FF2C29B31CC}">
      <dgm:prSet/>
      <dgm:spPr/>
      <dgm:t>
        <a:bodyPr/>
        <a:lstStyle/>
        <a:p>
          <a:endParaRPr lang="tr-TR"/>
        </a:p>
      </dgm:t>
    </dgm:pt>
    <dgm:pt modelId="{BB866348-790B-471E-B2A3-846323E0E076}">
      <dgm:prSet phldrT="[Metin]" custT="1"/>
      <dgm:spPr/>
      <dgm:t>
        <a:bodyPr/>
        <a:lstStyle/>
        <a:p>
          <a:pPr rtl="0"/>
          <a:r>
            <a:rPr kumimoji="0" lang="tr-TR" sz="2000" b="1" i="0" u="none" strike="noStrike" cap="none" normalizeH="0" baseline="0" dirty="0" smtClean="0">
              <a:ln/>
              <a:effectLst/>
              <a:latin typeface="Comic Sans MS" pitchFamily="66" charset="0"/>
            </a:rPr>
            <a:t>İhtiyaç </a:t>
          </a:r>
          <a:endParaRPr lang="tr-TR" sz="2000" dirty="0"/>
        </a:p>
      </dgm:t>
    </dgm:pt>
    <dgm:pt modelId="{2A6A7FB0-BBE7-4A05-AFE6-D93C38BB1FDD}" type="parTrans" cxnId="{BD7F7FDE-51C4-48F6-9A26-F2C33099CFB0}">
      <dgm:prSet/>
      <dgm:spPr/>
      <dgm:t>
        <a:bodyPr/>
        <a:lstStyle/>
        <a:p>
          <a:endParaRPr lang="tr-TR"/>
        </a:p>
      </dgm:t>
    </dgm:pt>
    <dgm:pt modelId="{DD387527-057A-4966-AD66-22F99E4DDE5F}" type="sibTrans" cxnId="{BD7F7FDE-51C4-48F6-9A26-F2C33099CFB0}">
      <dgm:prSet/>
      <dgm:spPr/>
      <dgm:t>
        <a:bodyPr/>
        <a:lstStyle/>
        <a:p>
          <a:endParaRPr lang="tr-TR"/>
        </a:p>
      </dgm:t>
    </dgm:pt>
    <dgm:pt modelId="{56EB54D0-1F42-4B12-A99A-D1A83F37EC3A}">
      <dgm:prSet phldrT="[Metin]" custT="1"/>
      <dgm:spPr/>
      <dgm:t>
        <a:bodyPr/>
        <a:lstStyle/>
        <a:p>
          <a:pPr rtl="0"/>
          <a:r>
            <a:rPr lang="tr-TR" sz="1800" b="1" dirty="0" smtClean="0">
              <a:latin typeface="Comic Sans MS" pitchFamily="66" charset="0"/>
            </a:rPr>
            <a:t>Duygusal destek</a:t>
          </a:r>
          <a:endParaRPr lang="tr-TR" sz="1800" dirty="0">
            <a:latin typeface="Comic Sans MS" pitchFamily="66" charset="0"/>
          </a:endParaRPr>
        </a:p>
      </dgm:t>
    </dgm:pt>
    <dgm:pt modelId="{48D63F9B-1093-467E-8019-F1EAAF324F20}" type="parTrans" cxnId="{F5BE21D5-48D9-4413-963B-1DF7C7D1A9D7}">
      <dgm:prSet/>
      <dgm:spPr/>
      <dgm:t>
        <a:bodyPr/>
        <a:lstStyle/>
        <a:p>
          <a:endParaRPr lang="tr-TR"/>
        </a:p>
      </dgm:t>
    </dgm:pt>
    <dgm:pt modelId="{E251BD1A-2BCD-4A26-BBEF-6521C6AC9191}" type="sibTrans" cxnId="{F5BE21D5-48D9-4413-963B-1DF7C7D1A9D7}">
      <dgm:prSet/>
      <dgm:spPr/>
      <dgm:t>
        <a:bodyPr/>
        <a:lstStyle/>
        <a:p>
          <a:endParaRPr lang="tr-TR"/>
        </a:p>
      </dgm:t>
    </dgm:pt>
    <dgm:pt modelId="{828FF40A-8EBF-4467-879C-8A1C7EB20923}" type="pres">
      <dgm:prSet presAssocID="{B552BCE9-0777-4A17-8E30-C0C26178CF36}" presName="Name0" presStyleCnt="0">
        <dgm:presLayoutVars>
          <dgm:dir/>
          <dgm:animLvl val="lvl"/>
          <dgm:resizeHandles val="exact"/>
        </dgm:presLayoutVars>
      </dgm:prSet>
      <dgm:spPr/>
      <dgm:t>
        <a:bodyPr/>
        <a:lstStyle/>
        <a:p>
          <a:endParaRPr lang="tr-TR"/>
        </a:p>
      </dgm:t>
    </dgm:pt>
    <dgm:pt modelId="{03DBF434-5780-4966-9391-1C0A585165DA}" type="pres">
      <dgm:prSet presAssocID="{936012CD-747A-49F2-B40F-C85A6A02FEC5}" presName="linNode" presStyleCnt="0"/>
      <dgm:spPr/>
    </dgm:pt>
    <dgm:pt modelId="{1F93E4A0-9921-46FE-9FE8-2599DCB559B3}" type="pres">
      <dgm:prSet presAssocID="{936012CD-747A-49F2-B40F-C85A6A02FEC5}" presName="parentText" presStyleLbl="node1" presStyleIdx="0" presStyleCnt="3">
        <dgm:presLayoutVars>
          <dgm:chMax val="1"/>
          <dgm:bulletEnabled val="1"/>
        </dgm:presLayoutVars>
      </dgm:prSet>
      <dgm:spPr/>
      <dgm:t>
        <a:bodyPr/>
        <a:lstStyle/>
        <a:p>
          <a:endParaRPr lang="tr-TR"/>
        </a:p>
      </dgm:t>
    </dgm:pt>
    <dgm:pt modelId="{4A53CDF8-C368-43F2-B6AC-AFCC6459D798}" type="pres">
      <dgm:prSet presAssocID="{936012CD-747A-49F2-B40F-C85A6A02FEC5}" presName="descendantText" presStyleLbl="alignAccFollowNode1" presStyleIdx="0" presStyleCnt="3" custScaleX="155924">
        <dgm:presLayoutVars>
          <dgm:bulletEnabled val="1"/>
        </dgm:presLayoutVars>
      </dgm:prSet>
      <dgm:spPr/>
      <dgm:t>
        <a:bodyPr/>
        <a:lstStyle/>
        <a:p>
          <a:endParaRPr lang="tr-TR"/>
        </a:p>
      </dgm:t>
    </dgm:pt>
    <dgm:pt modelId="{1B8525A0-6733-46FC-9BF8-3462CA86FBD3}" type="pres">
      <dgm:prSet presAssocID="{34AFAE6E-0D14-4B96-8B53-5310FA75236F}" presName="sp" presStyleCnt="0"/>
      <dgm:spPr/>
    </dgm:pt>
    <dgm:pt modelId="{FEE18741-3EBA-4CE6-B4FB-CCE85F6153B2}" type="pres">
      <dgm:prSet presAssocID="{A9216708-13BE-45B4-8AC0-1A345C2680B3}" presName="linNode" presStyleCnt="0"/>
      <dgm:spPr/>
    </dgm:pt>
    <dgm:pt modelId="{31D10196-B3FB-498B-AAC7-A7BFA3563EEB}" type="pres">
      <dgm:prSet presAssocID="{A9216708-13BE-45B4-8AC0-1A345C2680B3}" presName="parentText" presStyleLbl="node1" presStyleIdx="1" presStyleCnt="3" custLinFactNeighborY="131">
        <dgm:presLayoutVars>
          <dgm:chMax val="1"/>
          <dgm:bulletEnabled val="1"/>
        </dgm:presLayoutVars>
      </dgm:prSet>
      <dgm:spPr/>
      <dgm:t>
        <a:bodyPr/>
        <a:lstStyle/>
        <a:p>
          <a:endParaRPr lang="tr-TR"/>
        </a:p>
      </dgm:t>
    </dgm:pt>
    <dgm:pt modelId="{7842CD77-57FA-4A54-A6AC-C5324F339B35}" type="pres">
      <dgm:prSet presAssocID="{A9216708-13BE-45B4-8AC0-1A345C2680B3}" presName="descendantText" presStyleLbl="alignAccFollowNode1" presStyleIdx="1" presStyleCnt="3" custScaleX="157919" custLinFactNeighborX="-1821" custLinFactNeighborY="1829">
        <dgm:presLayoutVars>
          <dgm:bulletEnabled val="1"/>
        </dgm:presLayoutVars>
      </dgm:prSet>
      <dgm:spPr/>
      <dgm:t>
        <a:bodyPr/>
        <a:lstStyle/>
        <a:p>
          <a:endParaRPr lang="tr-TR"/>
        </a:p>
      </dgm:t>
    </dgm:pt>
    <dgm:pt modelId="{FD5B70E9-0033-41CD-AEE4-4256E5974C79}" type="pres">
      <dgm:prSet presAssocID="{D30EF973-AA8F-46B4-B691-EE99F009F188}" presName="sp" presStyleCnt="0"/>
      <dgm:spPr/>
    </dgm:pt>
    <dgm:pt modelId="{D2BB1AA0-3DE5-469E-887D-A942BE7FE975}" type="pres">
      <dgm:prSet presAssocID="{BB866348-790B-471E-B2A3-846323E0E076}" presName="linNode" presStyleCnt="0"/>
      <dgm:spPr/>
    </dgm:pt>
    <dgm:pt modelId="{8E1081F3-525D-45C5-A145-F370CEA19110}" type="pres">
      <dgm:prSet presAssocID="{BB866348-790B-471E-B2A3-846323E0E076}" presName="parentText" presStyleLbl="node1" presStyleIdx="2" presStyleCnt="3" custLinFactNeighborY="5290">
        <dgm:presLayoutVars>
          <dgm:chMax val="1"/>
          <dgm:bulletEnabled val="1"/>
        </dgm:presLayoutVars>
      </dgm:prSet>
      <dgm:spPr/>
      <dgm:t>
        <a:bodyPr/>
        <a:lstStyle/>
        <a:p>
          <a:endParaRPr lang="tr-TR"/>
        </a:p>
      </dgm:t>
    </dgm:pt>
    <dgm:pt modelId="{F98378F2-28BB-4C3B-B81A-9E25044DC658}" type="pres">
      <dgm:prSet presAssocID="{BB866348-790B-471E-B2A3-846323E0E076}" presName="descendantText" presStyleLbl="alignAccFollowNode1" presStyleIdx="2" presStyleCnt="3" custScaleX="155945" custLinFactNeighborY="-6147">
        <dgm:presLayoutVars>
          <dgm:bulletEnabled val="1"/>
        </dgm:presLayoutVars>
      </dgm:prSet>
      <dgm:spPr/>
      <dgm:t>
        <a:bodyPr/>
        <a:lstStyle/>
        <a:p>
          <a:endParaRPr lang="tr-TR"/>
        </a:p>
      </dgm:t>
    </dgm:pt>
  </dgm:ptLst>
  <dgm:cxnLst>
    <dgm:cxn modelId="{DEB7BECF-24B8-4ED0-9818-EFE84703DC1F}" type="presOf" srcId="{A9216708-13BE-45B4-8AC0-1A345C2680B3}" destId="{31D10196-B3FB-498B-AAC7-A7BFA3563EEB}" srcOrd="0" destOrd="0" presId="urn:microsoft.com/office/officeart/2005/8/layout/vList5"/>
    <dgm:cxn modelId="{F185B663-0B52-4554-BEBB-A27CD663D1C6}" type="presOf" srcId="{936012CD-747A-49F2-B40F-C85A6A02FEC5}" destId="{1F93E4A0-9921-46FE-9FE8-2599DCB559B3}" srcOrd="0" destOrd="0" presId="urn:microsoft.com/office/officeart/2005/8/layout/vList5"/>
    <dgm:cxn modelId="{F22CBCBE-D746-4313-A391-600A9381BDB0}" type="presOf" srcId="{03EF335D-3CBB-407D-99B0-626CB2A972FB}" destId="{4A53CDF8-C368-43F2-B6AC-AFCC6459D798}" srcOrd="0" destOrd="0" presId="urn:microsoft.com/office/officeart/2005/8/layout/vList5"/>
    <dgm:cxn modelId="{5A0A2C86-5899-425A-94DC-CB04CB04A677}" type="presOf" srcId="{B552BCE9-0777-4A17-8E30-C0C26178CF36}" destId="{828FF40A-8EBF-4467-879C-8A1C7EB20923}" srcOrd="0" destOrd="0" presId="urn:microsoft.com/office/officeart/2005/8/layout/vList5"/>
    <dgm:cxn modelId="{380A183E-FA35-429D-97B6-00AC98DA58E5}" type="presOf" srcId="{66889C56-B026-4307-9213-9582B4E159B4}" destId="{7842CD77-57FA-4A54-A6AC-C5324F339B35}" srcOrd="0" destOrd="0" presId="urn:microsoft.com/office/officeart/2005/8/layout/vList5"/>
    <dgm:cxn modelId="{41B46524-5C15-4C8F-9612-0FF2C29B31CC}" srcId="{A9216708-13BE-45B4-8AC0-1A345C2680B3}" destId="{66889C56-B026-4307-9213-9582B4E159B4}" srcOrd="0" destOrd="0" parTransId="{9A5BC40B-8E9F-4324-8D8E-98379FDE8B4C}" sibTransId="{333CC85B-964F-4541-9C7B-BB67E43E127D}"/>
    <dgm:cxn modelId="{F5BE21D5-48D9-4413-963B-1DF7C7D1A9D7}" srcId="{BB866348-790B-471E-B2A3-846323E0E076}" destId="{56EB54D0-1F42-4B12-A99A-D1A83F37EC3A}" srcOrd="0" destOrd="0" parTransId="{48D63F9B-1093-467E-8019-F1EAAF324F20}" sibTransId="{E251BD1A-2BCD-4A26-BBEF-6521C6AC9191}"/>
    <dgm:cxn modelId="{D9C93B3A-762F-4AB0-9EFE-34505D8CD1F8}" type="presOf" srcId="{BB866348-790B-471E-B2A3-846323E0E076}" destId="{8E1081F3-525D-45C5-A145-F370CEA19110}" srcOrd="0" destOrd="0" presId="urn:microsoft.com/office/officeart/2005/8/layout/vList5"/>
    <dgm:cxn modelId="{1592D58C-4333-4D93-9690-9BC436FE0224}" srcId="{B552BCE9-0777-4A17-8E30-C0C26178CF36}" destId="{A9216708-13BE-45B4-8AC0-1A345C2680B3}" srcOrd="1" destOrd="0" parTransId="{3340B7E1-B34B-4A12-B9A9-C80BA5AF769C}" sibTransId="{D30EF973-AA8F-46B4-B691-EE99F009F188}"/>
    <dgm:cxn modelId="{BD7F7FDE-51C4-48F6-9A26-F2C33099CFB0}" srcId="{B552BCE9-0777-4A17-8E30-C0C26178CF36}" destId="{BB866348-790B-471E-B2A3-846323E0E076}" srcOrd="2" destOrd="0" parTransId="{2A6A7FB0-BBE7-4A05-AFE6-D93C38BB1FDD}" sibTransId="{DD387527-057A-4966-AD66-22F99E4DDE5F}"/>
    <dgm:cxn modelId="{AED19FD0-24B8-4594-B689-306F8199A9EB}" srcId="{936012CD-747A-49F2-B40F-C85A6A02FEC5}" destId="{03EF335D-3CBB-407D-99B0-626CB2A972FB}" srcOrd="0" destOrd="0" parTransId="{7D6D78B7-0E1C-4390-8E88-79674EA0D609}" sibTransId="{E3A9785F-A97B-4CAD-A988-69F22F4B1F7C}"/>
    <dgm:cxn modelId="{8C31D805-9F47-4FDB-AAD6-577B59FDBC3E}" srcId="{B552BCE9-0777-4A17-8E30-C0C26178CF36}" destId="{936012CD-747A-49F2-B40F-C85A6A02FEC5}" srcOrd="0" destOrd="0" parTransId="{ED12C2C6-D7E6-40DF-BEDF-A3009CD46803}" sibTransId="{34AFAE6E-0D14-4B96-8B53-5310FA75236F}"/>
    <dgm:cxn modelId="{8CE39660-0B3A-4BC9-A273-9742B6C54484}" type="presOf" srcId="{56EB54D0-1F42-4B12-A99A-D1A83F37EC3A}" destId="{F98378F2-28BB-4C3B-B81A-9E25044DC658}" srcOrd="0" destOrd="0" presId="urn:microsoft.com/office/officeart/2005/8/layout/vList5"/>
    <dgm:cxn modelId="{B9C42614-991F-4A2C-9D01-DDF3637CFE1F}" type="presParOf" srcId="{828FF40A-8EBF-4467-879C-8A1C7EB20923}" destId="{03DBF434-5780-4966-9391-1C0A585165DA}" srcOrd="0" destOrd="0" presId="urn:microsoft.com/office/officeart/2005/8/layout/vList5"/>
    <dgm:cxn modelId="{3A944B4D-1E90-4B16-BD36-C5F1C32172AB}" type="presParOf" srcId="{03DBF434-5780-4966-9391-1C0A585165DA}" destId="{1F93E4A0-9921-46FE-9FE8-2599DCB559B3}" srcOrd="0" destOrd="0" presId="urn:microsoft.com/office/officeart/2005/8/layout/vList5"/>
    <dgm:cxn modelId="{034BBAA7-A977-417D-875B-F0A669C76C97}" type="presParOf" srcId="{03DBF434-5780-4966-9391-1C0A585165DA}" destId="{4A53CDF8-C368-43F2-B6AC-AFCC6459D798}" srcOrd="1" destOrd="0" presId="urn:microsoft.com/office/officeart/2005/8/layout/vList5"/>
    <dgm:cxn modelId="{97240B55-970F-48F9-8E8C-BD573B78342C}" type="presParOf" srcId="{828FF40A-8EBF-4467-879C-8A1C7EB20923}" destId="{1B8525A0-6733-46FC-9BF8-3462CA86FBD3}" srcOrd="1" destOrd="0" presId="urn:microsoft.com/office/officeart/2005/8/layout/vList5"/>
    <dgm:cxn modelId="{4E599D89-694E-4EDE-AF2A-E67F724CFCA5}" type="presParOf" srcId="{828FF40A-8EBF-4467-879C-8A1C7EB20923}" destId="{FEE18741-3EBA-4CE6-B4FB-CCE85F6153B2}" srcOrd="2" destOrd="0" presId="urn:microsoft.com/office/officeart/2005/8/layout/vList5"/>
    <dgm:cxn modelId="{CB1214C6-2BF6-4A04-9EA2-755189BCE1DD}" type="presParOf" srcId="{FEE18741-3EBA-4CE6-B4FB-CCE85F6153B2}" destId="{31D10196-B3FB-498B-AAC7-A7BFA3563EEB}" srcOrd="0" destOrd="0" presId="urn:microsoft.com/office/officeart/2005/8/layout/vList5"/>
    <dgm:cxn modelId="{01C4AEFA-78F1-4699-A8BE-05659354EA97}" type="presParOf" srcId="{FEE18741-3EBA-4CE6-B4FB-CCE85F6153B2}" destId="{7842CD77-57FA-4A54-A6AC-C5324F339B35}" srcOrd="1" destOrd="0" presId="urn:microsoft.com/office/officeart/2005/8/layout/vList5"/>
    <dgm:cxn modelId="{FB265B9A-57CF-4469-9B27-9688200C4F8F}" type="presParOf" srcId="{828FF40A-8EBF-4467-879C-8A1C7EB20923}" destId="{FD5B70E9-0033-41CD-AEE4-4256E5974C79}" srcOrd="3" destOrd="0" presId="urn:microsoft.com/office/officeart/2005/8/layout/vList5"/>
    <dgm:cxn modelId="{B8E079EE-52B8-4906-AAE6-585E294E7A2B}" type="presParOf" srcId="{828FF40A-8EBF-4467-879C-8A1C7EB20923}" destId="{D2BB1AA0-3DE5-469E-887D-A942BE7FE975}" srcOrd="4" destOrd="0" presId="urn:microsoft.com/office/officeart/2005/8/layout/vList5"/>
    <dgm:cxn modelId="{4A64421D-09C7-4124-852D-706072634CDE}" type="presParOf" srcId="{D2BB1AA0-3DE5-469E-887D-A942BE7FE975}" destId="{8E1081F3-525D-45C5-A145-F370CEA19110}" srcOrd="0" destOrd="0" presId="urn:microsoft.com/office/officeart/2005/8/layout/vList5"/>
    <dgm:cxn modelId="{4FBF3164-3E64-4FD4-9B03-16AAEB13FA7A}" type="presParOf" srcId="{D2BB1AA0-3DE5-469E-887D-A942BE7FE975}" destId="{F98378F2-28BB-4C3B-B81A-9E25044DC658}" srcOrd="1" destOrd="0" presId="urn:microsoft.com/office/officeart/2005/8/layout/vList5"/>
  </dgm:cxnLst>
  <dgm:bg/>
  <dgm:whole/>
  <dgm:extLst>
    <a:ext uri="http://schemas.microsoft.com/office/drawing/2008/diagram">
      <dsp:dataModelExt xmlns="" xmlns:dsp="http://schemas.microsoft.com/office/drawing/2008/diagram" relId="rId13"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49EA633-101F-4B2A-95B3-75D9CF052545}" type="doc">
      <dgm:prSet loTypeId="urn:microsoft.com/office/officeart/2005/8/layout/cycle6" loCatId="cycle" qsTypeId="urn:microsoft.com/office/officeart/2005/8/quickstyle/3d2" qsCatId="3D" csTypeId="urn:microsoft.com/office/officeart/2005/8/colors/colorful1#11" csCatId="colorful" phldr="1"/>
      <dgm:spPr/>
      <dgm:t>
        <a:bodyPr/>
        <a:lstStyle/>
        <a:p>
          <a:endParaRPr lang="tr-TR"/>
        </a:p>
      </dgm:t>
    </dgm:pt>
    <dgm:pt modelId="{10CE6359-AB79-4332-9548-688ECC92416C}">
      <dgm:prSet phldrT="[Metin]"/>
      <dgm:spPr/>
      <dgm:t>
        <a:bodyPr/>
        <a:lstStyle/>
        <a:p>
          <a:r>
            <a:rPr lang="tr-TR" b="1" dirty="0" smtClean="0">
              <a:latin typeface="Comic Sans MS" pitchFamily="66" charset="0"/>
            </a:rPr>
            <a:t>Duygularını Tanımak </a:t>
          </a:r>
          <a:endParaRPr lang="tr-TR" dirty="0"/>
        </a:p>
      </dgm:t>
    </dgm:pt>
    <dgm:pt modelId="{B451815C-9712-4416-95A4-E480914A8960}" type="parTrans" cxnId="{26277766-7ECD-4CDE-8061-25F7671E585E}">
      <dgm:prSet/>
      <dgm:spPr/>
      <dgm:t>
        <a:bodyPr/>
        <a:lstStyle/>
        <a:p>
          <a:endParaRPr lang="tr-TR">
            <a:solidFill>
              <a:schemeClr val="tx1"/>
            </a:solidFill>
          </a:endParaRPr>
        </a:p>
      </dgm:t>
    </dgm:pt>
    <dgm:pt modelId="{A051E613-FB6E-423B-9405-4E187C4DD3BC}" type="sibTrans" cxnId="{26277766-7ECD-4CDE-8061-25F7671E585E}">
      <dgm:prSet/>
      <dgm:spPr/>
      <dgm:t>
        <a:bodyPr/>
        <a:lstStyle/>
        <a:p>
          <a:endParaRPr lang="tr-TR">
            <a:solidFill>
              <a:schemeClr val="tx1"/>
            </a:solidFill>
          </a:endParaRPr>
        </a:p>
      </dgm:t>
    </dgm:pt>
    <dgm:pt modelId="{8A9938C0-C6C5-42BC-80CE-3F1C1E406C92}">
      <dgm:prSet phldrT="[Metin]"/>
      <dgm:spPr/>
      <dgm:t>
        <a:bodyPr/>
        <a:lstStyle/>
        <a:p>
          <a:r>
            <a:rPr lang="tr-TR" b="1" dirty="0" smtClean="0">
              <a:latin typeface="Comic Sans MS" pitchFamily="66" charset="0"/>
            </a:rPr>
            <a:t>Duygularını Uygun Yolla İfade Etmek </a:t>
          </a:r>
          <a:endParaRPr lang="tr-TR" dirty="0"/>
        </a:p>
      </dgm:t>
    </dgm:pt>
    <dgm:pt modelId="{657A993A-741E-473C-A26C-1D86E35D937F}" type="parTrans" cxnId="{A080976D-4BD3-435D-B6C1-3D4C5AE44EA2}">
      <dgm:prSet/>
      <dgm:spPr/>
      <dgm:t>
        <a:bodyPr/>
        <a:lstStyle/>
        <a:p>
          <a:endParaRPr lang="tr-TR">
            <a:solidFill>
              <a:schemeClr val="tx1"/>
            </a:solidFill>
          </a:endParaRPr>
        </a:p>
      </dgm:t>
    </dgm:pt>
    <dgm:pt modelId="{8C65F18E-B3E6-4BA7-A93E-3BEA66A87C7F}" type="sibTrans" cxnId="{A080976D-4BD3-435D-B6C1-3D4C5AE44EA2}">
      <dgm:prSet/>
      <dgm:spPr/>
      <dgm:t>
        <a:bodyPr/>
        <a:lstStyle/>
        <a:p>
          <a:endParaRPr lang="tr-TR">
            <a:solidFill>
              <a:schemeClr val="tx1"/>
            </a:solidFill>
          </a:endParaRPr>
        </a:p>
      </dgm:t>
    </dgm:pt>
    <dgm:pt modelId="{9A5EEA53-5768-4FD8-8479-079CD7FCC404}">
      <dgm:prSet phldrT="[Metin]"/>
      <dgm:spPr/>
      <dgm:t>
        <a:bodyPr/>
        <a:lstStyle/>
        <a:p>
          <a:r>
            <a:rPr lang="tr-TR" b="1" dirty="0" smtClean="0">
              <a:latin typeface="Comic Sans MS" pitchFamily="66" charset="0"/>
            </a:rPr>
            <a:t>Başkalarının Duygusunu Kabul Etmek </a:t>
          </a:r>
          <a:endParaRPr lang="tr-TR" dirty="0"/>
        </a:p>
      </dgm:t>
    </dgm:pt>
    <dgm:pt modelId="{7B98314F-100E-493B-BE47-7463962AEE39}" type="parTrans" cxnId="{E62D8577-FB51-4CFA-8CF2-58058340ACCF}">
      <dgm:prSet/>
      <dgm:spPr/>
      <dgm:t>
        <a:bodyPr/>
        <a:lstStyle/>
        <a:p>
          <a:endParaRPr lang="tr-TR">
            <a:solidFill>
              <a:schemeClr val="tx1"/>
            </a:solidFill>
          </a:endParaRPr>
        </a:p>
      </dgm:t>
    </dgm:pt>
    <dgm:pt modelId="{FC67DBB6-A245-4BAD-9E18-E420876FFD19}" type="sibTrans" cxnId="{E62D8577-FB51-4CFA-8CF2-58058340ACCF}">
      <dgm:prSet/>
      <dgm:spPr/>
      <dgm:t>
        <a:bodyPr/>
        <a:lstStyle/>
        <a:p>
          <a:endParaRPr lang="tr-TR">
            <a:solidFill>
              <a:schemeClr val="tx1"/>
            </a:solidFill>
          </a:endParaRPr>
        </a:p>
      </dgm:t>
    </dgm:pt>
    <dgm:pt modelId="{86A585F0-A321-47F2-B157-3213BF46FB1B}">
      <dgm:prSet phldrT="[Metin]"/>
      <dgm:spPr/>
      <dgm:t>
        <a:bodyPr/>
        <a:lstStyle/>
        <a:p>
          <a:r>
            <a:rPr lang="tr-TR" b="1" smtClean="0">
              <a:latin typeface="Comic Sans MS" pitchFamily="66" charset="0"/>
            </a:rPr>
            <a:t>Başkasının Duygusunu Anlamak</a:t>
          </a:r>
          <a:endParaRPr lang="tr-TR" dirty="0"/>
        </a:p>
      </dgm:t>
    </dgm:pt>
    <dgm:pt modelId="{126B897A-A741-494C-BBB2-0A87BE8C7951}" type="parTrans" cxnId="{731FD19D-8C2D-4201-AD7D-8B92DCF0B830}">
      <dgm:prSet/>
      <dgm:spPr/>
      <dgm:t>
        <a:bodyPr/>
        <a:lstStyle/>
        <a:p>
          <a:endParaRPr lang="tr-TR">
            <a:solidFill>
              <a:schemeClr val="tx1"/>
            </a:solidFill>
          </a:endParaRPr>
        </a:p>
      </dgm:t>
    </dgm:pt>
    <dgm:pt modelId="{37494BD4-F513-45FB-BE5F-A3194807DEDC}" type="sibTrans" cxnId="{731FD19D-8C2D-4201-AD7D-8B92DCF0B830}">
      <dgm:prSet/>
      <dgm:spPr/>
      <dgm:t>
        <a:bodyPr/>
        <a:lstStyle/>
        <a:p>
          <a:endParaRPr lang="tr-TR">
            <a:solidFill>
              <a:schemeClr val="tx1"/>
            </a:solidFill>
          </a:endParaRPr>
        </a:p>
      </dgm:t>
    </dgm:pt>
    <dgm:pt modelId="{2A28A2F1-8134-47E4-8BA3-2D28D59B78E5}" type="pres">
      <dgm:prSet presAssocID="{649EA633-101F-4B2A-95B3-75D9CF052545}" presName="cycle" presStyleCnt="0">
        <dgm:presLayoutVars>
          <dgm:dir/>
          <dgm:resizeHandles val="exact"/>
        </dgm:presLayoutVars>
      </dgm:prSet>
      <dgm:spPr/>
      <dgm:t>
        <a:bodyPr/>
        <a:lstStyle/>
        <a:p>
          <a:endParaRPr lang="tr-TR"/>
        </a:p>
      </dgm:t>
    </dgm:pt>
    <dgm:pt modelId="{092C0D70-C1C6-417C-B9DF-96A2042D2E40}" type="pres">
      <dgm:prSet presAssocID="{10CE6359-AB79-4332-9548-688ECC92416C}" presName="node" presStyleLbl="node1" presStyleIdx="0" presStyleCnt="4" custScaleX="226343" custRadScaleRad="87474">
        <dgm:presLayoutVars>
          <dgm:bulletEnabled val="1"/>
        </dgm:presLayoutVars>
      </dgm:prSet>
      <dgm:spPr/>
      <dgm:t>
        <a:bodyPr/>
        <a:lstStyle/>
        <a:p>
          <a:endParaRPr lang="tr-TR"/>
        </a:p>
      </dgm:t>
    </dgm:pt>
    <dgm:pt modelId="{143D85C1-358F-4872-9120-2DC089E75A6B}" type="pres">
      <dgm:prSet presAssocID="{10CE6359-AB79-4332-9548-688ECC92416C}" presName="spNode" presStyleCnt="0"/>
      <dgm:spPr/>
      <dgm:t>
        <a:bodyPr/>
        <a:lstStyle/>
        <a:p>
          <a:endParaRPr lang="tr-TR"/>
        </a:p>
      </dgm:t>
    </dgm:pt>
    <dgm:pt modelId="{77ED5D2D-35BB-40FC-A6D4-61BD04C60DFA}" type="pres">
      <dgm:prSet presAssocID="{A051E613-FB6E-423B-9405-4E187C4DD3BC}" presName="sibTrans" presStyleLbl="sibTrans1D1" presStyleIdx="0" presStyleCnt="4"/>
      <dgm:spPr/>
      <dgm:t>
        <a:bodyPr/>
        <a:lstStyle/>
        <a:p>
          <a:endParaRPr lang="tr-TR"/>
        </a:p>
      </dgm:t>
    </dgm:pt>
    <dgm:pt modelId="{2280A08A-4176-41C9-86B7-DD6F9789A452}" type="pres">
      <dgm:prSet presAssocID="{8A9938C0-C6C5-42BC-80CE-3F1C1E406C92}" presName="node" presStyleLbl="node1" presStyleIdx="1" presStyleCnt="4" custScaleX="199137" custRadScaleRad="108861" custRadScaleInc="593434">
        <dgm:presLayoutVars>
          <dgm:bulletEnabled val="1"/>
        </dgm:presLayoutVars>
      </dgm:prSet>
      <dgm:spPr/>
      <dgm:t>
        <a:bodyPr/>
        <a:lstStyle/>
        <a:p>
          <a:endParaRPr lang="tr-TR"/>
        </a:p>
      </dgm:t>
    </dgm:pt>
    <dgm:pt modelId="{EB6D553A-DDC5-4BF0-9CE7-6EA83225C359}" type="pres">
      <dgm:prSet presAssocID="{8A9938C0-C6C5-42BC-80CE-3F1C1E406C92}" presName="spNode" presStyleCnt="0"/>
      <dgm:spPr/>
      <dgm:t>
        <a:bodyPr/>
        <a:lstStyle/>
        <a:p>
          <a:endParaRPr lang="tr-TR"/>
        </a:p>
      </dgm:t>
    </dgm:pt>
    <dgm:pt modelId="{8C9879D3-44B1-4630-9C64-EE4D5F36E173}" type="pres">
      <dgm:prSet presAssocID="{8C65F18E-B3E6-4BA7-A93E-3BEA66A87C7F}" presName="sibTrans" presStyleLbl="sibTrans1D1" presStyleIdx="1" presStyleCnt="4"/>
      <dgm:spPr/>
      <dgm:t>
        <a:bodyPr/>
        <a:lstStyle/>
        <a:p>
          <a:endParaRPr lang="tr-TR"/>
        </a:p>
      </dgm:t>
    </dgm:pt>
    <dgm:pt modelId="{E83BD6DF-B2D4-4143-A2F7-1E92097586A9}" type="pres">
      <dgm:prSet presAssocID="{9A5EEA53-5768-4FD8-8479-079CD7FCC404}" presName="node" presStyleLbl="node1" presStyleIdx="2" presStyleCnt="4" custScaleX="219019" custRadScaleRad="92400">
        <dgm:presLayoutVars>
          <dgm:bulletEnabled val="1"/>
        </dgm:presLayoutVars>
      </dgm:prSet>
      <dgm:spPr/>
      <dgm:t>
        <a:bodyPr/>
        <a:lstStyle/>
        <a:p>
          <a:endParaRPr lang="tr-TR"/>
        </a:p>
      </dgm:t>
    </dgm:pt>
    <dgm:pt modelId="{76986685-2FB5-4DEF-B24E-E2A7BF179BAF}" type="pres">
      <dgm:prSet presAssocID="{9A5EEA53-5768-4FD8-8479-079CD7FCC404}" presName="spNode" presStyleCnt="0"/>
      <dgm:spPr/>
      <dgm:t>
        <a:bodyPr/>
        <a:lstStyle/>
        <a:p>
          <a:endParaRPr lang="tr-TR"/>
        </a:p>
      </dgm:t>
    </dgm:pt>
    <dgm:pt modelId="{31DA82AE-9617-4BF5-B845-3869172C984C}" type="pres">
      <dgm:prSet presAssocID="{FC67DBB6-A245-4BAD-9E18-E420876FFD19}" presName="sibTrans" presStyleLbl="sibTrans1D1" presStyleIdx="2" presStyleCnt="4"/>
      <dgm:spPr/>
      <dgm:t>
        <a:bodyPr/>
        <a:lstStyle/>
        <a:p>
          <a:endParaRPr lang="tr-TR"/>
        </a:p>
      </dgm:t>
    </dgm:pt>
    <dgm:pt modelId="{445EF37E-E588-447C-B512-A3A350D0306A}" type="pres">
      <dgm:prSet presAssocID="{86A585F0-A321-47F2-B157-3213BF46FB1B}" presName="node" presStyleLbl="node1" presStyleIdx="3" presStyleCnt="4" custScaleX="207859" custScaleY="100003" custRadScaleRad="116910" custRadScaleInc="-599457">
        <dgm:presLayoutVars>
          <dgm:bulletEnabled val="1"/>
        </dgm:presLayoutVars>
      </dgm:prSet>
      <dgm:spPr/>
      <dgm:t>
        <a:bodyPr/>
        <a:lstStyle/>
        <a:p>
          <a:endParaRPr lang="tr-TR"/>
        </a:p>
      </dgm:t>
    </dgm:pt>
    <dgm:pt modelId="{FBA90B36-5BCF-4BAB-AABB-532EC427A934}" type="pres">
      <dgm:prSet presAssocID="{86A585F0-A321-47F2-B157-3213BF46FB1B}" presName="spNode" presStyleCnt="0"/>
      <dgm:spPr/>
      <dgm:t>
        <a:bodyPr/>
        <a:lstStyle/>
        <a:p>
          <a:endParaRPr lang="tr-TR"/>
        </a:p>
      </dgm:t>
    </dgm:pt>
    <dgm:pt modelId="{A5B68CCB-D237-4689-8C47-2C9DDE090538}" type="pres">
      <dgm:prSet presAssocID="{37494BD4-F513-45FB-BE5F-A3194807DEDC}" presName="sibTrans" presStyleLbl="sibTrans1D1" presStyleIdx="3" presStyleCnt="4"/>
      <dgm:spPr/>
      <dgm:t>
        <a:bodyPr/>
        <a:lstStyle/>
        <a:p>
          <a:endParaRPr lang="tr-TR"/>
        </a:p>
      </dgm:t>
    </dgm:pt>
  </dgm:ptLst>
  <dgm:cxnLst>
    <dgm:cxn modelId="{E62D8577-FB51-4CFA-8CF2-58058340ACCF}" srcId="{649EA633-101F-4B2A-95B3-75D9CF052545}" destId="{9A5EEA53-5768-4FD8-8479-079CD7FCC404}" srcOrd="2" destOrd="0" parTransId="{7B98314F-100E-493B-BE47-7463962AEE39}" sibTransId="{FC67DBB6-A245-4BAD-9E18-E420876FFD19}"/>
    <dgm:cxn modelId="{731FD19D-8C2D-4201-AD7D-8B92DCF0B830}" srcId="{649EA633-101F-4B2A-95B3-75D9CF052545}" destId="{86A585F0-A321-47F2-B157-3213BF46FB1B}" srcOrd="3" destOrd="0" parTransId="{126B897A-A741-494C-BBB2-0A87BE8C7951}" sibTransId="{37494BD4-F513-45FB-BE5F-A3194807DEDC}"/>
    <dgm:cxn modelId="{B044DCD6-23D2-4B37-8AAB-5E1BECE8EBEF}" type="presOf" srcId="{9A5EEA53-5768-4FD8-8479-079CD7FCC404}" destId="{E83BD6DF-B2D4-4143-A2F7-1E92097586A9}" srcOrd="0" destOrd="0" presId="urn:microsoft.com/office/officeart/2005/8/layout/cycle6"/>
    <dgm:cxn modelId="{72B18558-1BB3-4021-8BAE-75338279FD98}" type="presOf" srcId="{37494BD4-F513-45FB-BE5F-A3194807DEDC}" destId="{A5B68CCB-D237-4689-8C47-2C9DDE090538}" srcOrd="0" destOrd="0" presId="urn:microsoft.com/office/officeart/2005/8/layout/cycle6"/>
    <dgm:cxn modelId="{20D633ED-0E66-4178-9135-F5039FCA47A8}" type="presOf" srcId="{8A9938C0-C6C5-42BC-80CE-3F1C1E406C92}" destId="{2280A08A-4176-41C9-86B7-DD6F9789A452}" srcOrd="0" destOrd="0" presId="urn:microsoft.com/office/officeart/2005/8/layout/cycle6"/>
    <dgm:cxn modelId="{A080976D-4BD3-435D-B6C1-3D4C5AE44EA2}" srcId="{649EA633-101F-4B2A-95B3-75D9CF052545}" destId="{8A9938C0-C6C5-42BC-80CE-3F1C1E406C92}" srcOrd="1" destOrd="0" parTransId="{657A993A-741E-473C-A26C-1D86E35D937F}" sibTransId="{8C65F18E-B3E6-4BA7-A93E-3BEA66A87C7F}"/>
    <dgm:cxn modelId="{7E38872E-2EAE-4720-88F0-DD63FAC5BFFC}" type="presOf" srcId="{8C65F18E-B3E6-4BA7-A93E-3BEA66A87C7F}" destId="{8C9879D3-44B1-4630-9C64-EE4D5F36E173}" srcOrd="0" destOrd="0" presId="urn:microsoft.com/office/officeart/2005/8/layout/cycle6"/>
    <dgm:cxn modelId="{59DC5541-CD3B-4DEF-8799-2B92C5282059}" type="presOf" srcId="{A051E613-FB6E-423B-9405-4E187C4DD3BC}" destId="{77ED5D2D-35BB-40FC-A6D4-61BD04C60DFA}" srcOrd="0" destOrd="0" presId="urn:microsoft.com/office/officeart/2005/8/layout/cycle6"/>
    <dgm:cxn modelId="{75A60B6E-BF92-4007-AA5F-999E4511D142}" type="presOf" srcId="{FC67DBB6-A245-4BAD-9E18-E420876FFD19}" destId="{31DA82AE-9617-4BF5-B845-3869172C984C}" srcOrd="0" destOrd="0" presId="urn:microsoft.com/office/officeart/2005/8/layout/cycle6"/>
    <dgm:cxn modelId="{26277766-7ECD-4CDE-8061-25F7671E585E}" srcId="{649EA633-101F-4B2A-95B3-75D9CF052545}" destId="{10CE6359-AB79-4332-9548-688ECC92416C}" srcOrd="0" destOrd="0" parTransId="{B451815C-9712-4416-95A4-E480914A8960}" sibTransId="{A051E613-FB6E-423B-9405-4E187C4DD3BC}"/>
    <dgm:cxn modelId="{31D6FEF1-2C2D-450C-80CC-9667D72AB68D}" type="presOf" srcId="{10CE6359-AB79-4332-9548-688ECC92416C}" destId="{092C0D70-C1C6-417C-B9DF-96A2042D2E40}" srcOrd="0" destOrd="0" presId="urn:microsoft.com/office/officeart/2005/8/layout/cycle6"/>
    <dgm:cxn modelId="{D8AEAEC5-D491-4600-96E5-3E76DD5B2721}" type="presOf" srcId="{86A585F0-A321-47F2-B157-3213BF46FB1B}" destId="{445EF37E-E588-447C-B512-A3A350D0306A}" srcOrd="0" destOrd="0" presId="urn:microsoft.com/office/officeart/2005/8/layout/cycle6"/>
    <dgm:cxn modelId="{5038BC53-3AF1-4CD0-BC1F-8E07349DB3E5}" type="presOf" srcId="{649EA633-101F-4B2A-95B3-75D9CF052545}" destId="{2A28A2F1-8134-47E4-8BA3-2D28D59B78E5}" srcOrd="0" destOrd="0" presId="urn:microsoft.com/office/officeart/2005/8/layout/cycle6"/>
    <dgm:cxn modelId="{75C1EEBD-860E-49C8-9BD5-30615ED2F052}" type="presParOf" srcId="{2A28A2F1-8134-47E4-8BA3-2D28D59B78E5}" destId="{092C0D70-C1C6-417C-B9DF-96A2042D2E40}" srcOrd="0" destOrd="0" presId="urn:microsoft.com/office/officeart/2005/8/layout/cycle6"/>
    <dgm:cxn modelId="{ACA43270-B392-491F-B679-7806B6EC642D}" type="presParOf" srcId="{2A28A2F1-8134-47E4-8BA3-2D28D59B78E5}" destId="{143D85C1-358F-4872-9120-2DC089E75A6B}" srcOrd="1" destOrd="0" presId="urn:microsoft.com/office/officeart/2005/8/layout/cycle6"/>
    <dgm:cxn modelId="{D03464EC-4D67-47B6-ADD9-AA270A4CD9CE}" type="presParOf" srcId="{2A28A2F1-8134-47E4-8BA3-2D28D59B78E5}" destId="{77ED5D2D-35BB-40FC-A6D4-61BD04C60DFA}" srcOrd="2" destOrd="0" presId="urn:microsoft.com/office/officeart/2005/8/layout/cycle6"/>
    <dgm:cxn modelId="{DE726B41-D02F-41E6-B2E4-AB1E8E750FCB}" type="presParOf" srcId="{2A28A2F1-8134-47E4-8BA3-2D28D59B78E5}" destId="{2280A08A-4176-41C9-86B7-DD6F9789A452}" srcOrd="3" destOrd="0" presId="urn:microsoft.com/office/officeart/2005/8/layout/cycle6"/>
    <dgm:cxn modelId="{2111314C-B5F8-439E-A79F-EC6F21F5211B}" type="presParOf" srcId="{2A28A2F1-8134-47E4-8BA3-2D28D59B78E5}" destId="{EB6D553A-DDC5-4BF0-9CE7-6EA83225C359}" srcOrd="4" destOrd="0" presId="urn:microsoft.com/office/officeart/2005/8/layout/cycle6"/>
    <dgm:cxn modelId="{38B2204C-A21A-4C8A-8C29-146C16912B29}" type="presParOf" srcId="{2A28A2F1-8134-47E4-8BA3-2D28D59B78E5}" destId="{8C9879D3-44B1-4630-9C64-EE4D5F36E173}" srcOrd="5" destOrd="0" presId="urn:microsoft.com/office/officeart/2005/8/layout/cycle6"/>
    <dgm:cxn modelId="{74C8CC53-813E-4235-BE51-ADD5652CEBF5}" type="presParOf" srcId="{2A28A2F1-8134-47E4-8BA3-2D28D59B78E5}" destId="{E83BD6DF-B2D4-4143-A2F7-1E92097586A9}" srcOrd="6" destOrd="0" presId="urn:microsoft.com/office/officeart/2005/8/layout/cycle6"/>
    <dgm:cxn modelId="{2D168F86-9D99-49AF-AE71-014C7BC472EB}" type="presParOf" srcId="{2A28A2F1-8134-47E4-8BA3-2D28D59B78E5}" destId="{76986685-2FB5-4DEF-B24E-E2A7BF179BAF}" srcOrd="7" destOrd="0" presId="urn:microsoft.com/office/officeart/2005/8/layout/cycle6"/>
    <dgm:cxn modelId="{DF7D8DD9-09F3-4236-82DF-C5E9FA68DCBE}" type="presParOf" srcId="{2A28A2F1-8134-47E4-8BA3-2D28D59B78E5}" destId="{31DA82AE-9617-4BF5-B845-3869172C984C}" srcOrd="8" destOrd="0" presId="urn:microsoft.com/office/officeart/2005/8/layout/cycle6"/>
    <dgm:cxn modelId="{D24947B6-4D6F-4B84-8A09-A80CE8BDDA8E}" type="presParOf" srcId="{2A28A2F1-8134-47E4-8BA3-2D28D59B78E5}" destId="{445EF37E-E588-447C-B512-A3A350D0306A}" srcOrd="9" destOrd="0" presId="urn:microsoft.com/office/officeart/2005/8/layout/cycle6"/>
    <dgm:cxn modelId="{DCBBA308-1B03-4522-B730-5697E3E648DD}" type="presParOf" srcId="{2A28A2F1-8134-47E4-8BA3-2D28D59B78E5}" destId="{FBA90B36-5BCF-4BAB-AABB-532EC427A934}" srcOrd="10" destOrd="0" presId="urn:microsoft.com/office/officeart/2005/8/layout/cycle6"/>
    <dgm:cxn modelId="{7EE92538-0C4D-4714-9501-9BE5EB2F42B2}" type="presParOf" srcId="{2A28A2F1-8134-47E4-8BA3-2D28D59B78E5}" destId="{A5B68CCB-D237-4689-8C47-2C9DDE090538}" srcOrd="11" destOrd="0" presId="urn:microsoft.com/office/officeart/2005/8/layout/cycle6"/>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34B3EFA-345E-48D9-A602-C29B752A51F8}" type="doc">
      <dgm:prSet loTypeId="urn:microsoft.com/office/officeart/2005/8/layout/chevron2" loCatId="process" qsTypeId="urn:microsoft.com/office/officeart/2005/8/quickstyle/3d9" qsCatId="3D" csTypeId="urn:microsoft.com/office/officeart/2005/8/colors/colorful1#12" csCatId="colorful" phldr="1"/>
      <dgm:spPr/>
      <dgm:t>
        <a:bodyPr/>
        <a:lstStyle/>
        <a:p>
          <a:endParaRPr lang="tr-TR"/>
        </a:p>
      </dgm:t>
    </dgm:pt>
    <dgm:pt modelId="{17E1AB1C-809D-4C6A-A507-0BFB1D950BAB}">
      <dgm:prSet phldrT="[Metin]"/>
      <dgm:spPr>
        <a:blipFill rotWithShape="0">
          <a:blip xmlns:r="http://schemas.openxmlformats.org/officeDocument/2006/relationships" r:embed="rId1"/>
          <a:stretch>
            <a:fillRect/>
          </a:stretch>
        </a:blipFill>
      </dgm:spPr>
      <dgm:t>
        <a:bodyPr/>
        <a:lstStyle/>
        <a:p>
          <a:endParaRPr lang="tr-TR" dirty="0"/>
        </a:p>
      </dgm:t>
    </dgm:pt>
    <dgm:pt modelId="{34B32F33-0CDA-419A-AE24-D507E7CD40A8}" type="parTrans" cxnId="{6C9858B4-0907-4CB3-A394-A356FA8C8224}">
      <dgm:prSet/>
      <dgm:spPr/>
      <dgm:t>
        <a:bodyPr/>
        <a:lstStyle/>
        <a:p>
          <a:endParaRPr lang="tr-TR"/>
        </a:p>
      </dgm:t>
    </dgm:pt>
    <dgm:pt modelId="{77A342D8-FA07-461C-8BBD-E13C82CF2709}" type="sibTrans" cxnId="{6C9858B4-0907-4CB3-A394-A356FA8C8224}">
      <dgm:prSet/>
      <dgm:spPr/>
      <dgm:t>
        <a:bodyPr/>
        <a:lstStyle/>
        <a:p>
          <a:endParaRPr lang="tr-TR"/>
        </a:p>
      </dgm:t>
    </dgm:pt>
    <dgm:pt modelId="{5810E3EC-3C23-4794-A967-ED8973A2E6FC}">
      <dgm:prSet phldrT="[Metin]" custT="1"/>
      <dgm:spPr>
        <a:solidFill>
          <a:schemeClr val="accent1">
            <a:alpha val="90000"/>
          </a:schemeClr>
        </a:solidFill>
      </dgm:spPr>
      <dgm:t>
        <a:bodyPr/>
        <a:lstStyle/>
        <a:p>
          <a:r>
            <a:rPr lang="tr-TR" sz="3200" b="1" dirty="0" smtClean="0">
              <a:solidFill>
                <a:schemeClr val="bg1"/>
              </a:solidFill>
              <a:latin typeface="Comic Sans MS" pitchFamily="66" charset="0"/>
            </a:rPr>
            <a:t>Arkadaşlarla İlişki</a:t>
          </a:r>
          <a:endParaRPr lang="tr-TR" sz="3200" dirty="0">
            <a:solidFill>
              <a:schemeClr val="bg1"/>
            </a:solidFill>
          </a:endParaRPr>
        </a:p>
      </dgm:t>
    </dgm:pt>
    <dgm:pt modelId="{090FD7A4-6DCB-4DFA-AB2F-59F5D36CBC67}" type="parTrans" cxnId="{230DE64D-7566-4360-B12C-BE0BD51367F2}">
      <dgm:prSet/>
      <dgm:spPr/>
      <dgm:t>
        <a:bodyPr/>
        <a:lstStyle/>
        <a:p>
          <a:endParaRPr lang="tr-TR"/>
        </a:p>
      </dgm:t>
    </dgm:pt>
    <dgm:pt modelId="{F3D24461-47F2-4D75-BEED-E12FA7812F44}" type="sibTrans" cxnId="{230DE64D-7566-4360-B12C-BE0BD51367F2}">
      <dgm:prSet/>
      <dgm:spPr/>
      <dgm:t>
        <a:bodyPr/>
        <a:lstStyle/>
        <a:p>
          <a:endParaRPr lang="tr-TR"/>
        </a:p>
      </dgm:t>
    </dgm:pt>
    <dgm:pt modelId="{54EC55AF-FB82-44C1-B571-7BF5D705A336}">
      <dgm:prSet phldrT="[Metin]"/>
      <dgm:spPr>
        <a:blipFill rotWithShape="0">
          <a:blip xmlns:r="http://schemas.openxmlformats.org/officeDocument/2006/relationships" r:embed="rId2"/>
          <a:stretch>
            <a:fillRect/>
          </a:stretch>
        </a:blipFill>
      </dgm:spPr>
      <dgm:t>
        <a:bodyPr/>
        <a:lstStyle/>
        <a:p>
          <a:endParaRPr lang="tr-TR" dirty="0"/>
        </a:p>
      </dgm:t>
    </dgm:pt>
    <dgm:pt modelId="{B9EBA07F-C2AF-43E1-BACF-EE79E2C26525}" type="parTrans" cxnId="{9A38C45E-FE57-4CF2-82ED-FD6F2E1889CE}">
      <dgm:prSet/>
      <dgm:spPr/>
      <dgm:t>
        <a:bodyPr/>
        <a:lstStyle/>
        <a:p>
          <a:endParaRPr lang="tr-TR"/>
        </a:p>
      </dgm:t>
    </dgm:pt>
    <dgm:pt modelId="{4F76B8DC-68AF-48E1-9409-D1E1BC85DBD0}" type="sibTrans" cxnId="{9A38C45E-FE57-4CF2-82ED-FD6F2E1889CE}">
      <dgm:prSet/>
      <dgm:spPr/>
      <dgm:t>
        <a:bodyPr/>
        <a:lstStyle/>
        <a:p>
          <a:endParaRPr lang="tr-TR"/>
        </a:p>
      </dgm:t>
    </dgm:pt>
    <dgm:pt modelId="{D98BC4ED-4443-4ECC-B90E-B1ABA6C9BB8E}">
      <dgm:prSet phldrT="[Metin]" custT="1"/>
      <dgm:spPr>
        <a:solidFill>
          <a:srgbClr val="00B0F0">
            <a:alpha val="90000"/>
          </a:srgbClr>
        </a:solidFill>
      </dgm:spPr>
      <dgm:t>
        <a:bodyPr/>
        <a:lstStyle/>
        <a:p>
          <a:r>
            <a:rPr lang="tr-TR" sz="3200" b="1" dirty="0" smtClean="0">
              <a:solidFill>
                <a:schemeClr val="bg1"/>
              </a:solidFill>
              <a:latin typeface="Comic Sans MS" pitchFamily="66" charset="0"/>
            </a:rPr>
            <a:t>Yetişkinlerle İlişki</a:t>
          </a:r>
          <a:endParaRPr lang="tr-TR" sz="3200" dirty="0">
            <a:solidFill>
              <a:schemeClr val="bg1"/>
            </a:solidFill>
          </a:endParaRPr>
        </a:p>
      </dgm:t>
    </dgm:pt>
    <dgm:pt modelId="{A1A8B88A-4184-4EC9-82DA-72AD922D07FB}" type="parTrans" cxnId="{D4D2AC83-FB55-413C-8F53-BAF7328E514B}">
      <dgm:prSet/>
      <dgm:spPr/>
      <dgm:t>
        <a:bodyPr/>
        <a:lstStyle/>
        <a:p>
          <a:endParaRPr lang="tr-TR"/>
        </a:p>
      </dgm:t>
    </dgm:pt>
    <dgm:pt modelId="{435E216A-47D9-41C7-BFD1-F3FDD75620C7}" type="sibTrans" cxnId="{D4D2AC83-FB55-413C-8F53-BAF7328E514B}">
      <dgm:prSet/>
      <dgm:spPr/>
      <dgm:t>
        <a:bodyPr/>
        <a:lstStyle/>
        <a:p>
          <a:endParaRPr lang="tr-TR"/>
        </a:p>
      </dgm:t>
    </dgm:pt>
    <dgm:pt modelId="{CAE82810-D20B-486D-99D3-CE57744BC9A9}">
      <dgm:prSet phldrT="[Metin]"/>
      <dgm:spPr>
        <a:blipFill rotWithShape="0">
          <a:blip xmlns:r="http://schemas.openxmlformats.org/officeDocument/2006/relationships" r:embed="rId3"/>
          <a:stretch>
            <a:fillRect/>
          </a:stretch>
        </a:blipFill>
      </dgm:spPr>
      <dgm:t>
        <a:bodyPr/>
        <a:lstStyle/>
        <a:p>
          <a:endParaRPr lang="tr-TR" dirty="0"/>
        </a:p>
      </dgm:t>
    </dgm:pt>
    <dgm:pt modelId="{9295CAE1-5247-4B7F-B5F0-0059B58701A1}" type="parTrans" cxnId="{FB550731-CD15-4677-8069-F83D3316DBCC}">
      <dgm:prSet/>
      <dgm:spPr/>
      <dgm:t>
        <a:bodyPr/>
        <a:lstStyle/>
        <a:p>
          <a:endParaRPr lang="tr-TR"/>
        </a:p>
      </dgm:t>
    </dgm:pt>
    <dgm:pt modelId="{BD919892-2767-4DE3-946B-996EC2E203D6}" type="sibTrans" cxnId="{FB550731-CD15-4677-8069-F83D3316DBCC}">
      <dgm:prSet/>
      <dgm:spPr/>
      <dgm:t>
        <a:bodyPr/>
        <a:lstStyle/>
        <a:p>
          <a:endParaRPr lang="tr-TR"/>
        </a:p>
      </dgm:t>
    </dgm:pt>
    <dgm:pt modelId="{4D244B66-D3EF-4974-869C-1A869A96D0E6}">
      <dgm:prSet phldrT="[Metin]" custT="1"/>
      <dgm:spPr>
        <a:solidFill>
          <a:srgbClr val="FF99CC">
            <a:alpha val="89804"/>
          </a:srgbClr>
        </a:solidFill>
      </dgm:spPr>
      <dgm:t>
        <a:bodyPr/>
        <a:lstStyle/>
        <a:p>
          <a:r>
            <a:rPr lang="tr-TR" sz="3200" b="1" dirty="0" smtClean="0">
              <a:solidFill>
                <a:schemeClr val="bg1"/>
              </a:solidFill>
              <a:latin typeface="Comic Sans MS" pitchFamily="66" charset="0"/>
            </a:rPr>
            <a:t>Toplumsal Roller</a:t>
          </a:r>
          <a:endParaRPr lang="tr-TR" sz="3200" dirty="0">
            <a:solidFill>
              <a:schemeClr val="bg1"/>
            </a:solidFill>
          </a:endParaRPr>
        </a:p>
      </dgm:t>
    </dgm:pt>
    <dgm:pt modelId="{56189077-EEF9-4B60-BA61-BCA8D9961DA3}" type="parTrans" cxnId="{6E9CFA25-FA16-402A-AF37-22124ECF8250}">
      <dgm:prSet/>
      <dgm:spPr/>
      <dgm:t>
        <a:bodyPr/>
        <a:lstStyle/>
        <a:p>
          <a:endParaRPr lang="tr-TR"/>
        </a:p>
      </dgm:t>
    </dgm:pt>
    <dgm:pt modelId="{7E3A5225-B809-4BE5-B46D-7EEB48E30D3F}" type="sibTrans" cxnId="{6E9CFA25-FA16-402A-AF37-22124ECF8250}">
      <dgm:prSet/>
      <dgm:spPr/>
      <dgm:t>
        <a:bodyPr/>
        <a:lstStyle/>
        <a:p>
          <a:endParaRPr lang="tr-TR"/>
        </a:p>
      </dgm:t>
    </dgm:pt>
    <dgm:pt modelId="{EA816E57-7DA2-4DBD-96B7-15498CDAAC63}" type="pres">
      <dgm:prSet presAssocID="{834B3EFA-345E-48D9-A602-C29B752A51F8}" presName="linearFlow" presStyleCnt="0">
        <dgm:presLayoutVars>
          <dgm:dir/>
          <dgm:animLvl val="lvl"/>
          <dgm:resizeHandles val="exact"/>
        </dgm:presLayoutVars>
      </dgm:prSet>
      <dgm:spPr/>
      <dgm:t>
        <a:bodyPr/>
        <a:lstStyle/>
        <a:p>
          <a:endParaRPr lang="tr-TR"/>
        </a:p>
      </dgm:t>
    </dgm:pt>
    <dgm:pt modelId="{74DD14B6-C4C6-4917-9414-D14F4489B2A7}" type="pres">
      <dgm:prSet presAssocID="{17E1AB1C-809D-4C6A-A507-0BFB1D950BAB}" presName="composite" presStyleCnt="0"/>
      <dgm:spPr/>
      <dgm:t>
        <a:bodyPr/>
        <a:lstStyle/>
        <a:p>
          <a:endParaRPr lang="tr-TR"/>
        </a:p>
      </dgm:t>
    </dgm:pt>
    <dgm:pt modelId="{CC6408E5-F536-4F2E-98DB-571D61AEEF9E}" type="pres">
      <dgm:prSet presAssocID="{17E1AB1C-809D-4C6A-A507-0BFB1D950BAB}" presName="parentText" presStyleLbl="alignNode1" presStyleIdx="0" presStyleCnt="3" custLinFactNeighborX="-23229" custLinFactNeighborY="1720">
        <dgm:presLayoutVars>
          <dgm:chMax val="1"/>
          <dgm:bulletEnabled val="1"/>
        </dgm:presLayoutVars>
      </dgm:prSet>
      <dgm:spPr/>
      <dgm:t>
        <a:bodyPr/>
        <a:lstStyle/>
        <a:p>
          <a:endParaRPr lang="tr-TR"/>
        </a:p>
      </dgm:t>
    </dgm:pt>
    <dgm:pt modelId="{45FB52F4-949C-4A34-AA77-EB57BA25870E}" type="pres">
      <dgm:prSet presAssocID="{17E1AB1C-809D-4C6A-A507-0BFB1D950BAB}" presName="descendantText" presStyleLbl="alignAcc1" presStyleIdx="0" presStyleCnt="3">
        <dgm:presLayoutVars>
          <dgm:bulletEnabled val="1"/>
        </dgm:presLayoutVars>
      </dgm:prSet>
      <dgm:spPr/>
      <dgm:t>
        <a:bodyPr/>
        <a:lstStyle/>
        <a:p>
          <a:endParaRPr lang="tr-TR"/>
        </a:p>
      </dgm:t>
    </dgm:pt>
    <dgm:pt modelId="{085C24DE-CD26-457F-A949-210FE95D0A44}" type="pres">
      <dgm:prSet presAssocID="{77A342D8-FA07-461C-8BBD-E13C82CF2709}" presName="sp" presStyleCnt="0"/>
      <dgm:spPr/>
      <dgm:t>
        <a:bodyPr/>
        <a:lstStyle/>
        <a:p>
          <a:endParaRPr lang="tr-TR"/>
        </a:p>
      </dgm:t>
    </dgm:pt>
    <dgm:pt modelId="{F2781E10-59B1-493B-A21C-08B0CF094A24}" type="pres">
      <dgm:prSet presAssocID="{54EC55AF-FB82-44C1-B571-7BF5D705A336}" presName="composite" presStyleCnt="0"/>
      <dgm:spPr/>
      <dgm:t>
        <a:bodyPr/>
        <a:lstStyle/>
        <a:p>
          <a:endParaRPr lang="tr-TR"/>
        </a:p>
      </dgm:t>
    </dgm:pt>
    <dgm:pt modelId="{5A0E57EF-D95C-4A48-95FA-F2B76A9CA63F}" type="pres">
      <dgm:prSet presAssocID="{54EC55AF-FB82-44C1-B571-7BF5D705A336}" presName="parentText" presStyleLbl="alignNode1" presStyleIdx="1" presStyleCnt="3" custLinFactNeighborX="-23229" custLinFactNeighborY="-1949">
        <dgm:presLayoutVars>
          <dgm:chMax val="1"/>
          <dgm:bulletEnabled val="1"/>
        </dgm:presLayoutVars>
      </dgm:prSet>
      <dgm:spPr/>
      <dgm:t>
        <a:bodyPr/>
        <a:lstStyle/>
        <a:p>
          <a:endParaRPr lang="tr-TR"/>
        </a:p>
      </dgm:t>
    </dgm:pt>
    <dgm:pt modelId="{4B1449DB-90EA-47D8-98A0-0247C48277FB}" type="pres">
      <dgm:prSet presAssocID="{54EC55AF-FB82-44C1-B571-7BF5D705A336}" presName="descendantText" presStyleLbl="alignAcc1" presStyleIdx="1" presStyleCnt="3" custLinFactNeighborX="471" custLinFactNeighborY="-4525">
        <dgm:presLayoutVars>
          <dgm:bulletEnabled val="1"/>
        </dgm:presLayoutVars>
      </dgm:prSet>
      <dgm:spPr/>
      <dgm:t>
        <a:bodyPr/>
        <a:lstStyle/>
        <a:p>
          <a:endParaRPr lang="tr-TR"/>
        </a:p>
      </dgm:t>
    </dgm:pt>
    <dgm:pt modelId="{D0B8F39D-1D41-426C-ADC9-0624819D85B3}" type="pres">
      <dgm:prSet presAssocID="{4F76B8DC-68AF-48E1-9409-D1E1BC85DBD0}" presName="sp" presStyleCnt="0"/>
      <dgm:spPr/>
      <dgm:t>
        <a:bodyPr/>
        <a:lstStyle/>
        <a:p>
          <a:endParaRPr lang="tr-TR"/>
        </a:p>
      </dgm:t>
    </dgm:pt>
    <dgm:pt modelId="{1582745D-36EC-4105-BB0A-5DA92D9F3E69}" type="pres">
      <dgm:prSet presAssocID="{CAE82810-D20B-486D-99D3-CE57744BC9A9}" presName="composite" presStyleCnt="0"/>
      <dgm:spPr/>
      <dgm:t>
        <a:bodyPr/>
        <a:lstStyle/>
        <a:p>
          <a:endParaRPr lang="tr-TR"/>
        </a:p>
      </dgm:t>
    </dgm:pt>
    <dgm:pt modelId="{64A0D58B-9C5D-4D06-ABDA-E3975F92B8EC}" type="pres">
      <dgm:prSet presAssocID="{CAE82810-D20B-486D-99D3-CE57744BC9A9}" presName="parentText" presStyleLbl="alignNode1" presStyleIdx="2" presStyleCnt="3" custLinFactNeighborY="-6792">
        <dgm:presLayoutVars>
          <dgm:chMax val="1"/>
          <dgm:bulletEnabled val="1"/>
        </dgm:presLayoutVars>
      </dgm:prSet>
      <dgm:spPr/>
      <dgm:t>
        <a:bodyPr/>
        <a:lstStyle/>
        <a:p>
          <a:endParaRPr lang="tr-TR"/>
        </a:p>
      </dgm:t>
    </dgm:pt>
    <dgm:pt modelId="{0562D14A-AA49-451E-9390-DD7D06E8730D}" type="pres">
      <dgm:prSet presAssocID="{CAE82810-D20B-486D-99D3-CE57744BC9A9}" presName="descendantText" presStyleLbl="alignAcc1" presStyleIdx="2" presStyleCnt="3" custLinFactNeighborY="-10449">
        <dgm:presLayoutVars>
          <dgm:bulletEnabled val="1"/>
        </dgm:presLayoutVars>
      </dgm:prSet>
      <dgm:spPr/>
      <dgm:t>
        <a:bodyPr/>
        <a:lstStyle/>
        <a:p>
          <a:endParaRPr lang="tr-TR"/>
        </a:p>
      </dgm:t>
    </dgm:pt>
  </dgm:ptLst>
  <dgm:cxnLst>
    <dgm:cxn modelId="{34152B06-7C0A-49D1-AE02-2498FCD546FB}" type="presOf" srcId="{CAE82810-D20B-486D-99D3-CE57744BC9A9}" destId="{64A0D58B-9C5D-4D06-ABDA-E3975F92B8EC}" srcOrd="0" destOrd="0" presId="urn:microsoft.com/office/officeart/2005/8/layout/chevron2"/>
    <dgm:cxn modelId="{D4D2AC83-FB55-413C-8F53-BAF7328E514B}" srcId="{54EC55AF-FB82-44C1-B571-7BF5D705A336}" destId="{D98BC4ED-4443-4ECC-B90E-B1ABA6C9BB8E}" srcOrd="0" destOrd="0" parTransId="{A1A8B88A-4184-4EC9-82DA-72AD922D07FB}" sibTransId="{435E216A-47D9-41C7-BFD1-F3FDD75620C7}"/>
    <dgm:cxn modelId="{BF542A27-8C3F-49A9-BE14-699EAB7FA49D}" type="presOf" srcId="{4D244B66-D3EF-4974-869C-1A869A96D0E6}" destId="{0562D14A-AA49-451E-9390-DD7D06E8730D}" srcOrd="0" destOrd="0" presId="urn:microsoft.com/office/officeart/2005/8/layout/chevron2"/>
    <dgm:cxn modelId="{9A38C45E-FE57-4CF2-82ED-FD6F2E1889CE}" srcId="{834B3EFA-345E-48D9-A602-C29B752A51F8}" destId="{54EC55AF-FB82-44C1-B571-7BF5D705A336}" srcOrd="1" destOrd="0" parTransId="{B9EBA07F-C2AF-43E1-BACF-EE79E2C26525}" sibTransId="{4F76B8DC-68AF-48E1-9409-D1E1BC85DBD0}"/>
    <dgm:cxn modelId="{6E9CFA25-FA16-402A-AF37-22124ECF8250}" srcId="{CAE82810-D20B-486D-99D3-CE57744BC9A9}" destId="{4D244B66-D3EF-4974-869C-1A869A96D0E6}" srcOrd="0" destOrd="0" parTransId="{56189077-EEF9-4B60-BA61-BCA8D9961DA3}" sibTransId="{7E3A5225-B809-4BE5-B46D-7EEB48E30D3F}"/>
    <dgm:cxn modelId="{7CF25029-839B-4329-9FDF-61616A693854}" type="presOf" srcId="{5810E3EC-3C23-4794-A967-ED8973A2E6FC}" destId="{45FB52F4-949C-4A34-AA77-EB57BA25870E}" srcOrd="0" destOrd="0" presId="urn:microsoft.com/office/officeart/2005/8/layout/chevron2"/>
    <dgm:cxn modelId="{230DE64D-7566-4360-B12C-BE0BD51367F2}" srcId="{17E1AB1C-809D-4C6A-A507-0BFB1D950BAB}" destId="{5810E3EC-3C23-4794-A967-ED8973A2E6FC}" srcOrd="0" destOrd="0" parTransId="{090FD7A4-6DCB-4DFA-AB2F-59F5D36CBC67}" sibTransId="{F3D24461-47F2-4D75-BEED-E12FA7812F44}"/>
    <dgm:cxn modelId="{6C9858B4-0907-4CB3-A394-A356FA8C8224}" srcId="{834B3EFA-345E-48D9-A602-C29B752A51F8}" destId="{17E1AB1C-809D-4C6A-A507-0BFB1D950BAB}" srcOrd="0" destOrd="0" parTransId="{34B32F33-0CDA-419A-AE24-D507E7CD40A8}" sibTransId="{77A342D8-FA07-461C-8BBD-E13C82CF2709}"/>
    <dgm:cxn modelId="{5A5095D6-6B57-4B73-A65B-F368F8311A1F}" type="presOf" srcId="{17E1AB1C-809D-4C6A-A507-0BFB1D950BAB}" destId="{CC6408E5-F536-4F2E-98DB-571D61AEEF9E}" srcOrd="0" destOrd="0" presId="urn:microsoft.com/office/officeart/2005/8/layout/chevron2"/>
    <dgm:cxn modelId="{74BAD180-3E5F-4CB0-900C-07603924F570}" type="presOf" srcId="{54EC55AF-FB82-44C1-B571-7BF5D705A336}" destId="{5A0E57EF-D95C-4A48-95FA-F2B76A9CA63F}" srcOrd="0" destOrd="0" presId="urn:microsoft.com/office/officeart/2005/8/layout/chevron2"/>
    <dgm:cxn modelId="{91CB17D4-3B9D-4E21-8431-6980FAF91A2F}" type="presOf" srcId="{834B3EFA-345E-48D9-A602-C29B752A51F8}" destId="{EA816E57-7DA2-4DBD-96B7-15498CDAAC63}" srcOrd="0" destOrd="0" presId="urn:microsoft.com/office/officeart/2005/8/layout/chevron2"/>
    <dgm:cxn modelId="{FB550731-CD15-4677-8069-F83D3316DBCC}" srcId="{834B3EFA-345E-48D9-A602-C29B752A51F8}" destId="{CAE82810-D20B-486D-99D3-CE57744BC9A9}" srcOrd="2" destOrd="0" parTransId="{9295CAE1-5247-4B7F-B5F0-0059B58701A1}" sibTransId="{BD919892-2767-4DE3-946B-996EC2E203D6}"/>
    <dgm:cxn modelId="{27095918-5E3F-4D31-915B-676C1429AF7A}" type="presOf" srcId="{D98BC4ED-4443-4ECC-B90E-B1ABA6C9BB8E}" destId="{4B1449DB-90EA-47D8-98A0-0247C48277FB}" srcOrd="0" destOrd="0" presId="urn:microsoft.com/office/officeart/2005/8/layout/chevron2"/>
    <dgm:cxn modelId="{E86E0648-24D5-4842-82E7-FD61F7C73C2B}" type="presParOf" srcId="{EA816E57-7DA2-4DBD-96B7-15498CDAAC63}" destId="{74DD14B6-C4C6-4917-9414-D14F4489B2A7}" srcOrd="0" destOrd="0" presId="urn:microsoft.com/office/officeart/2005/8/layout/chevron2"/>
    <dgm:cxn modelId="{C307EBC1-6F7D-432D-B592-5CFA978BBC40}" type="presParOf" srcId="{74DD14B6-C4C6-4917-9414-D14F4489B2A7}" destId="{CC6408E5-F536-4F2E-98DB-571D61AEEF9E}" srcOrd="0" destOrd="0" presId="urn:microsoft.com/office/officeart/2005/8/layout/chevron2"/>
    <dgm:cxn modelId="{2C704FF1-16F2-4D1A-BF34-8787B46E0E08}" type="presParOf" srcId="{74DD14B6-C4C6-4917-9414-D14F4489B2A7}" destId="{45FB52F4-949C-4A34-AA77-EB57BA25870E}" srcOrd="1" destOrd="0" presId="urn:microsoft.com/office/officeart/2005/8/layout/chevron2"/>
    <dgm:cxn modelId="{300AD254-761C-4024-8BCD-64A405E83F6A}" type="presParOf" srcId="{EA816E57-7DA2-4DBD-96B7-15498CDAAC63}" destId="{085C24DE-CD26-457F-A949-210FE95D0A44}" srcOrd="1" destOrd="0" presId="urn:microsoft.com/office/officeart/2005/8/layout/chevron2"/>
    <dgm:cxn modelId="{42C45269-5C54-440F-8131-57291AEEBBB0}" type="presParOf" srcId="{EA816E57-7DA2-4DBD-96B7-15498CDAAC63}" destId="{F2781E10-59B1-493B-A21C-08B0CF094A24}" srcOrd="2" destOrd="0" presId="urn:microsoft.com/office/officeart/2005/8/layout/chevron2"/>
    <dgm:cxn modelId="{E122FE8C-D3C0-4E92-A836-0F0067A4A4D6}" type="presParOf" srcId="{F2781E10-59B1-493B-A21C-08B0CF094A24}" destId="{5A0E57EF-D95C-4A48-95FA-F2B76A9CA63F}" srcOrd="0" destOrd="0" presId="urn:microsoft.com/office/officeart/2005/8/layout/chevron2"/>
    <dgm:cxn modelId="{9DE24B77-C7C6-4D95-B301-AD4C571E037C}" type="presParOf" srcId="{F2781E10-59B1-493B-A21C-08B0CF094A24}" destId="{4B1449DB-90EA-47D8-98A0-0247C48277FB}" srcOrd="1" destOrd="0" presId="urn:microsoft.com/office/officeart/2005/8/layout/chevron2"/>
    <dgm:cxn modelId="{D6AD7BDA-20D7-49F6-B5CF-40E3BB0C07F9}" type="presParOf" srcId="{EA816E57-7DA2-4DBD-96B7-15498CDAAC63}" destId="{D0B8F39D-1D41-426C-ADC9-0624819D85B3}" srcOrd="3" destOrd="0" presId="urn:microsoft.com/office/officeart/2005/8/layout/chevron2"/>
    <dgm:cxn modelId="{A3C66C8A-09CE-42C4-9B05-39924AE00392}" type="presParOf" srcId="{EA816E57-7DA2-4DBD-96B7-15498CDAAC63}" destId="{1582745D-36EC-4105-BB0A-5DA92D9F3E69}" srcOrd="4" destOrd="0" presId="urn:microsoft.com/office/officeart/2005/8/layout/chevron2"/>
    <dgm:cxn modelId="{5D9DB6B8-421C-428C-BBDB-B8847FBA89B9}" type="presParOf" srcId="{1582745D-36EC-4105-BB0A-5DA92D9F3E69}" destId="{64A0D58B-9C5D-4D06-ABDA-E3975F92B8EC}" srcOrd="0" destOrd="0" presId="urn:microsoft.com/office/officeart/2005/8/layout/chevron2"/>
    <dgm:cxn modelId="{971E3041-B643-41B7-835E-CD674CE50BD1}" type="presParOf" srcId="{1582745D-36EC-4105-BB0A-5DA92D9F3E69}" destId="{0562D14A-AA49-451E-9390-DD7D06E8730D}" srcOrd="1" destOrd="0" presId="urn:microsoft.com/office/officeart/2005/8/layout/chevron2"/>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AD9694-D8A6-4109-98A5-AD7ABAEF3ABB}" type="doc">
      <dgm:prSet loTypeId="urn:microsoft.com/office/officeart/2005/8/layout/target3" loCatId="list" qsTypeId="urn:microsoft.com/office/officeart/2005/8/quickstyle/simple4" qsCatId="simple" csTypeId="urn:microsoft.com/office/officeart/2005/8/colors/colorful4" csCatId="colorful" phldr="1"/>
      <dgm:spPr/>
      <dgm:t>
        <a:bodyPr/>
        <a:lstStyle/>
        <a:p>
          <a:endParaRPr lang="tr-TR"/>
        </a:p>
      </dgm:t>
    </dgm:pt>
    <dgm:pt modelId="{D012834A-D1BD-4E8E-A300-0CD0A8DC7690}">
      <dgm:prSet phldrT="[Metin]" custT="1"/>
      <dgm:spPr/>
      <dgm:t>
        <a:bodyPr/>
        <a:lstStyle/>
        <a:p>
          <a:r>
            <a:rPr lang="tr-TR" sz="2800" b="1" dirty="0" smtClean="0">
              <a:effectLst>
                <a:outerShdw blurRad="38100" dist="38100" dir="2700000" algn="tl">
                  <a:srgbClr val="C0C0C0"/>
                </a:outerShdw>
              </a:effectLst>
              <a:latin typeface="+mj-lt"/>
            </a:rPr>
            <a:t>Çocukluk</a:t>
          </a:r>
          <a:endParaRPr lang="tr-TR" sz="2800" dirty="0">
            <a:latin typeface="+mj-lt"/>
          </a:endParaRPr>
        </a:p>
      </dgm:t>
    </dgm:pt>
    <dgm:pt modelId="{0D500109-42C9-4FDF-A82E-79517B6F4E9C}" type="parTrans" cxnId="{DBCD3A58-9A2C-4E03-B650-C80E07D12B39}">
      <dgm:prSet/>
      <dgm:spPr/>
      <dgm:t>
        <a:bodyPr/>
        <a:lstStyle/>
        <a:p>
          <a:endParaRPr lang="tr-TR" sz="2800"/>
        </a:p>
      </dgm:t>
    </dgm:pt>
    <dgm:pt modelId="{6B3476E9-EE32-4160-8DF0-D5815F79FC88}" type="sibTrans" cxnId="{DBCD3A58-9A2C-4E03-B650-C80E07D12B39}">
      <dgm:prSet/>
      <dgm:spPr/>
      <dgm:t>
        <a:bodyPr/>
        <a:lstStyle/>
        <a:p>
          <a:endParaRPr lang="tr-TR" sz="2800"/>
        </a:p>
      </dgm:t>
    </dgm:pt>
    <dgm:pt modelId="{5A8230A0-54A1-4E9B-946A-58BEFEF6C852}">
      <dgm:prSet phldrT="[Metin]" custT="1"/>
      <dgm:spPr/>
      <dgm:t>
        <a:bodyPr/>
        <a:lstStyle/>
        <a:p>
          <a:r>
            <a:rPr lang="tr-TR" sz="2800" b="1" dirty="0" smtClean="0">
              <a:latin typeface="Comic Sans MS" pitchFamily="66" charset="0"/>
            </a:rPr>
            <a:t>7-10 yaş</a:t>
          </a:r>
          <a:endParaRPr lang="tr-TR" sz="2800" dirty="0"/>
        </a:p>
      </dgm:t>
    </dgm:pt>
    <dgm:pt modelId="{333E8749-81EA-49FA-A350-DD98502747F9}" type="parTrans" cxnId="{497DBDED-9653-486D-BE53-3CB4E656BF08}">
      <dgm:prSet/>
      <dgm:spPr/>
      <dgm:t>
        <a:bodyPr/>
        <a:lstStyle/>
        <a:p>
          <a:endParaRPr lang="tr-TR" sz="2800"/>
        </a:p>
      </dgm:t>
    </dgm:pt>
    <dgm:pt modelId="{79CC517C-5477-44DE-A865-F246B3D49B04}" type="sibTrans" cxnId="{497DBDED-9653-486D-BE53-3CB4E656BF08}">
      <dgm:prSet/>
      <dgm:spPr/>
      <dgm:t>
        <a:bodyPr/>
        <a:lstStyle/>
        <a:p>
          <a:endParaRPr lang="tr-TR" sz="2800"/>
        </a:p>
      </dgm:t>
    </dgm:pt>
    <dgm:pt modelId="{F960FB31-30D6-4260-8503-C9D5575C9188}">
      <dgm:prSet phldrT="[Metin]" custT="1"/>
      <dgm:spPr/>
      <dgm:t>
        <a:bodyPr/>
        <a:lstStyle/>
        <a:p>
          <a:r>
            <a:rPr lang="tr-TR" sz="2800" b="1" dirty="0" smtClean="0">
              <a:effectLst>
                <a:outerShdw blurRad="38100" dist="38100" dir="2700000" algn="tl">
                  <a:srgbClr val="C0C0C0"/>
                </a:outerShdw>
              </a:effectLst>
              <a:latin typeface="+mj-lt"/>
            </a:rPr>
            <a:t>Ön Ergen/Ergenlik</a:t>
          </a:r>
          <a:endParaRPr lang="tr-TR" sz="2800" dirty="0">
            <a:latin typeface="+mj-lt"/>
          </a:endParaRPr>
        </a:p>
      </dgm:t>
    </dgm:pt>
    <dgm:pt modelId="{09226EF5-09CD-4F8A-AB8A-F82B3448F0D2}" type="parTrans" cxnId="{E350CB9B-C978-4FD4-81C7-4ED661944316}">
      <dgm:prSet/>
      <dgm:spPr/>
      <dgm:t>
        <a:bodyPr/>
        <a:lstStyle/>
        <a:p>
          <a:endParaRPr lang="tr-TR" sz="2800"/>
        </a:p>
      </dgm:t>
    </dgm:pt>
    <dgm:pt modelId="{58EDEB02-E1DA-4EB9-8A45-5F69E18153D8}" type="sibTrans" cxnId="{E350CB9B-C978-4FD4-81C7-4ED661944316}">
      <dgm:prSet/>
      <dgm:spPr/>
      <dgm:t>
        <a:bodyPr/>
        <a:lstStyle/>
        <a:p>
          <a:endParaRPr lang="tr-TR" sz="2800"/>
        </a:p>
      </dgm:t>
    </dgm:pt>
    <dgm:pt modelId="{AC945426-CAD6-463A-9FE8-118168C65486}">
      <dgm:prSet phldrT="[Metin]" custT="1"/>
      <dgm:spPr/>
      <dgm:t>
        <a:bodyPr/>
        <a:lstStyle/>
        <a:p>
          <a:r>
            <a:rPr lang="tr-TR" sz="2800" b="1" dirty="0" smtClean="0">
              <a:latin typeface="Comic Sans MS" pitchFamily="66" charset="0"/>
            </a:rPr>
            <a:t>11-14 yaş</a:t>
          </a:r>
          <a:endParaRPr lang="tr-TR" sz="2800" dirty="0"/>
        </a:p>
      </dgm:t>
    </dgm:pt>
    <dgm:pt modelId="{7DC22887-C8E4-4DD5-9ACE-1D4015E0BC9F}" type="parTrans" cxnId="{A2060D55-B84D-49A3-B68B-81D64B95046A}">
      <dgm:prSet/>
      <dgm:spPr/>
      <dgm:t>
        <a:bodyPr/>
        <a:lstStyle/>
        <a:p>
          <a:endParaRPr lang="tr-TR" sz="2800"/>
        </a:p>
      </dgm:t>
    </dgm:pt>
    <dgm:pt modelId="{B3AC6D17-767F-4F0C-B02E-23EC111E0403}" type="sibTrans" cxnId="{A2060D55-B84D-49A3-B68B-81D64B95046A}">
      <dgm:prSet/>
      <dgm:spPr/>
      <dgm:t>
        <a:bodyPr/>
        <a:lstStyle/>
        <a:p>
          <a:endParaRPr lang="tr-TR" sz="2800"/>
        </a:p>
      </dgm:t>
    </dgm:pt>
    <dgm:pt modelId="{5B22D1A4-72B4-48D1-A321-B7E49A9493F9}">
      <dgm:prSet phldrT="[Metin]" custT="1"/>
      <dgm:spPr/>
      <dgm:t>
        <a:bodyPr/>
        <a:lstStyle/>
        <a:p>
          <a:r>
            <a:rPr lang="tr-TR" sz="2800" b="1" dirty="0" smtClean="0">
              <a:effectLst>
                <a:outerShdw blurRad="38100" dist="38100" dir="2700000" algn="tl">
                  <a:srgbClr val="C0C0C0"/>
                </a:outerShdw>
              </a:effectLst>
              <a:latin typeface="+mn-lt"/>
            </a:rPr>
            <a:t>Gençlik</a:t>
          </a:r>
          <a:endParaRPr lang="tr-TR" sz="2800" dirty="0">
            <a:latin typeface="+mn-lt"/>
          </a:endParaRPr>
        </a:p>
      </dgm:t>
    </dgm:pt>
    <dgm:pt modelId="{E12D7C86-0867-4B80-BD54-C3A87262E405}" type="parTrans" cxnId="{DAE10916-4C92-434A-903B-2D2C7491EDB4}">
      <dgm:prSet/>
      <dgm:spPr/>
      <dgm:t>
        <a:bodyPr/>
        <a:lstStyle/>
        <a:p>
          <a:endParaRPr lang="tr-TR" sz="2800"/>
        </a:p>
      </dgm:t>
    </dgm:pt>
    <dgm:pt modelId="{887171FC-1D40-46E4-B562-FB03C043DBA5}" type="sibTrans" cxnId="{DAE10916-4C92-434A-903B-2D2C7491EDB4}">
      <dgm:prSet/>
      <dgm:spPr/>
      <dgm:t>
        <a:bodyPr/>
        <a:lstStyle/>
        <a:p>
          <a:endParaRPr lang="tr-TR" sz="2800"/>
        </a:p>
      </dgm:t>
    </dgm:pt>
    <dgm:pt modelId="{84B07736-E05D-4C69-97D3-D78D733A9C65}">
      <dgm:prSet phldrT="[Metin]" custT="1"/>
      <dgm:spPr/>
      <dgm:t>
        <a:bodyPr/>
        <a:lstStyle/>
        <a:p>
          <a:r>
            <a:rPr lang="tr-TR" sz="2800" b="1" dirty="0" smtClean="0">
              <a:effectLst>
                <a:outerShdw blurRad="38100" dist="38100" dir="2700000" algn="tl">
                  <a:srgbClr val="C0C0C0"/>
                </a:outerShdw>
              </a:effectLst>
              <a:latin typeface="Comic Sans MS" pitchFamily="66" charset="0"/>
            </a:rPr>
            <a:t>15-19</a:t>
          </a:r>
          <a:r>
            <a:rPr lang="tr-TR" sz="2800" b="1" dirty="0" smtClean="0">
              <a:latin typeface="Comic Sans MS" pitchFamily="66" charset="0"/>
            </a:rPr>
            <a:t> yaş</a:t>
          </a:r>
          <a:endParaRPr lang="tr-TR" sz="2800" dirty="0"/>
        </a:p>
      </dgm:t>
    </dgm:pt>
    <dgm:pt modelId="{762ADD9B-AB80-4707-B50C-6EF4E98E6CBF}" type="parTrans" cxnId="{2A44BA75-EBAF-4702-BE3A-565BFF017CF3}">
      <dgm:prSet/>
      <dgm:spPr/>
      <dgm:t>
        <a:bodyPr/>
        <a:lstStyle/>
        <a:p>
          <a:endParaRPr lang="tr-TR" sz="2800"/>
        </a:p>
      </dgm:t>
    </dgm:pt>
    <dgm:pt modelId="{53811DFF-A6E6-4953-B02A-9B9E90DB8B1B}" type="sibTrans" cxnId="{2A44BA75-EBAF-4702-BE3A-565BFF017CF3}">
      <dgm:prSet/>
      <dgm:spPr/>
      <dgm:t>
        <a:bodyPr/>
        <a:lstStyle/>
        <a:p>
          <a:endParaRPr lang="tr-TR" sz="2800"/>
        </a:p>
      </dgm:t>
    </dgm:pt>
    <dgm:pt modelId="{A34C2DBC-DA56-440D-89F7-C70CFE2808CF}" type="pres">
      <dgm:prSet presAssocID="{A0AD9694-D8A6-4109-98A5-AD7ABAEF3ABB}" presName="Name0" presStyleCnt="0">
        <dgm:presLayoutVars>
          <dgm:chMax val="7"/>
          <dgm:dir/>
          <dgm:animLvl val="lvl"/>
          <dgm:resizeHandles val="exact"/>
        </dgm:presLayoutVars>
      </dgm:prSet>
      <dgm:spPr/>
      <dgm:t>
        <a:bodyPr/>
        <a:lstStyle/>
        <a:p>
          <a:endParaRPr lang="tr-TR"/>
        </a:p>
      </dgm:t>
    </dgm:pt>
    <dgm:pt modelId="{5687D369-2C4B-4B54-AB3F-CDE6A7711716}" type="pres">
      <dgm:prSet presAssocID="{D012834A-D1BD-4E8E-A300-0CD0A8DC7690}" presName="circle1" presStyleLbl="node1" presStyleIdx="0" presStyleCnt="3"/>
      <dgm:spPr/>
    </dgm:pt>
    <dgm:pt modelId="{B337D4A4-03DF-48E9-9484-2CE72ECB4615}" type="pres">
      <dgm:prSet presAssocID="{D012834A-D1BD-4E8E-A300-0CD0A8DC7690}" presName="space" presStyleCnt="0"/>
      <dgm:spPr/>
    </dgm:pt>
    <dgm:pt modelId="{2B8E1B21-31DD-4199-9447-232E2C1FC782}" type="pres">
      <dgm:prSet presAssocID="{D012834A-D1BD-4E8E-A300-0CD0A8DC7690}" presName="rect1" presStyleLbl="alignAcc1" presStyleIdx="0" presStyleCnt="3"/>
      <dgm:spPr/>
      <dgm:t>
        <a:bodyPr/>
        <a:lstStyle/>
        <a:p>
          <a:endParaRPr lang="tr-TR"/>
        </a:p>
      </dgm:t>
    </dgm:pt>
    <dgm:pt modelId="{4A25EA94-42EB-4355-A292-AAE29952C044}" type="pres">
      <dgm:prSet presAssocID="{F960FB31-30D6-4260-8503-C9D5575C9188}" presName="vertSpace2" presStyleLbl="node1" presStyleIdx="0" presStyleCnt="3"/>
      <dgm:spPr/>
    </dgm:pt>
    <dgm:pt modelId="{170FD836-79E5-4124-9AA8-FE6783A5A815}" type="pres">
      <dgm:prSet presAssocID="{F960FB31-30D6-4260-8503-C9D5575C9188}" presName="circle2" presStyleLbl="node1" presStyleIdx="1" presStyleCnt="3"/>
      <dgm:spPr/>
    </dgm:pt>
    <dgm:pt modelId="{BC4C711F-D8DC-4BD5-8692-2CAB5834F9A7}" type="pres">
      <dgm:prSet presAssocID="{F960FB31-30D6-4260-8503-C9D5575C9188}" presName="rect2" presStyleLbl="alignAcc1" presStyleIdx="1" presStyleCnt="3"/>
      <dgm:spPr/>
      <dgm:t>
        <a:bodyPr/>
        <a:lstStyle/>
        <a:p>
          <a:endParaRPr lang="tr-TR"/>
        </a:p>
      </dgm:t>
    </dgm:pt>
    <dgm:pt modelId="{827A43C5-4460-47DA-B117-D1577423CEA9}" type="pres">
      <dgm:prSet presAssocID="{5B22D1A4-72B4-48D1-A321-B7E49A9493F9}" presName="vertSpace3" presStyleLbl="node1" presStyleIdx="1" presStyleCnt="3"/>
      <dgm:spPr/>
    </dgm:pt>
    <dgm:pt modelId="{C62703B3-CA9A-47EA-8641-A1ECB72CB620}" type="pres">
      <dgm:prSet presAssocID="{5B22D1A4-72B4-48D1-A321-B7E49A9493F9}" presName="circle3" presStyleLbl="node1" presStyleIdx="2" presStyleCnt="3"/>
      <dgm:spPr/>
    </dgm:pt>
    <dgm:pt modelId="{D65F8DBA-B0E8-44A6-BC4A-D4A2FCA4CE9F}" type="pres">
      <dgm:prSet presAssocID="{5B22D1A4-72B4-48D1-A321-B7E49A9493F9}" presName="rect3" presStyleLbl="alignAcc1" presStyleIdx="2" presStyleCnt="3"/>
      <dgm:spPr/>
      <dgm:t>
        <a:bodyPr/>
        <a:lstStyle/>
        <a:p>
          <a:endParaRPr lang="tr-TR"/>
        </a:p>
      </dgm:t>
    </dgm:pt>
    <dgm:pt modelId="{43DDB783-A2F1-4236-BB4D-B108F5CB985D}" type="pres">
      <dgm:prSet presAssocID="{D012834A-D1BD-4E8E-A300-0CD0A8DC7690}" presName="rect1ParTx" presStyleLbl="alignAcc1" presStyleIdx="2" presStyleCnt="3">
        <dgm:presLayoutVars>
          <dgm:chMax val="1"/>
          <dgm:bulletEnabled val="1"/>
        </dgm:presLayoutVars>
      </dgm:prSet>
      <dgm:spPr/>
      <dgm:t>
        <a:bodyPr/>
        <a:lstStyle/>
        <a:p>
          <a:endParaRPr lang="tr-TR"/>
        </a:p>
      </dgm:t>
    </dgm:pt>
    <dgm:pt modelId="{A735206B-46FB-4463-8359-B960AFFE134A}" type="pres">
      <dgm:prSet presAssocID="{D012834A-D1BD-4E8E-A300-0CD0A8DC7690}" presName="rect1ChTx" presStyleLbl="alignAcc1" presStyleIdx="2" presStyleCnt="3">
        <dgm:presLayoutVars>
          <dgm:bulletEnabled val="1"/>
        </dgm:presLayoutVars>
      </dgm:prSet>
      <dgm:spPr/>
      <dgm:t>
        <a:bodyPr/>
        <a:lstStyle/>
        <a:p>
          <a:endParaRPr lang="tr-TR"/>
        </a:p>
      </dgm:t>
    </dgm:pt>
    <dgm:pt modelId="{17CA909A-3D1D-431D-910D-0BCB848B73ED}" type="pres">
      <dgm:prSet presAssocID="{F960FB31-30D6-4260-8503-C9D5575C9188}" presName="rect2ParTx" presStyleLbl="alignAcc1" presStyleIdx="2" presStyleCnt="3">
        <dgm:presLayoutVars>
          <dgm:chMax val="1"/>
          <dgm:bulletEnabled val="1"/>
        </dgm:presLayoutVars>
      </dgm:prSet>
      <dgm:spPr/>
      <dgm:t>
        <a:bodyPr/>
        <a:lstStyle/>
        <a:p>
          <a:endParaRPr lang="tr-TR"/>
        </a:p>
      </dgm:t>
    </dgm:pt>
    <dgm:pt modelId="{66BAEC73-F2F3-4C1B-B2CE-A3C4FF289096}" type="pres">
      <dgm:prSet presAssocID="{F960FB31-30D6-4260-8503-C9D5575C9188}" presName="rect2ChTx" presStyleLbl="alignAcc1" presStyleIdx="2" presStyleCnt="3">
        <dgm:presLayoutVars>
          <dgm:bulletEnabled val="1"/>
        </dgm:presLayoutVars>
      </dgm:prSet>
      <dgm:spPr/>
      <dgm:t>
        <a:bodyPr/>
        <a:lstStyle/>
        <a:p>
          <a:endParaRPr lang="tr-TR"/>
        </a:p>
      </dgm:t>
    </dgm:pt>
    <dgm:pt modelId="{28D9017B-4DF9-45C6-82F4-C5D5536ACB5D}" type="pres">
      <dgm:prSet presAssocID="{5B22D1A4-72B4-48D1-A321-B7E49A9493F9}" presName="rect3ParTx" presStyleLbl="alignAcc1" presStyleIdx="2" presStyleCnt="3">
        <dgm:presLayoutVars>
          <dgm:chMax val="1"/>
          <dgm:bulletEnabled val="1"/>
        </dgm:presLayoutVars>
      </dgm:prSet>
      <dgm:spPr/>
      <dgm:t>
        <a:bodyPr/>
        <a:lstStyle/>
        <a:p>
          <a:endParaRPr lang="tr-TR"/>
        </a:p>
      </dgm:t>
    </dgm:pt>
    <dgm:pt modelId="{FEC4A53C-F47E-491A-8356-BA8F51889D14}" type="pres">
      <dgm:prSet presAssocID="{5B22D1A4-72B4-48D1-A321-B7E49A9493F9}" presName="rect3ChTx" presStyleLbl="alignAcc1" presStyleIdx="2" presStyleCnt="3">
        <dgm:presLayoutVars>
          <dgm:bulletEnabled val="1"/>
        </dgm:presLayoutVars>
      </dgm:prSet>
      <dgm:spPr/>
      <dgm:t>
        <a:bodyPr/>
        <a:lstStyle/>
        <a:p>
          <a:endParaRPr lang="tr-TR"/>
        </a:p>
      </dgm:t>
    </dgm:pt>
  </dgm:ptLst>
  <dgm:cxnLst>
    <dgm:cxn modelId="{E350CB9B-C978-4FD4-81C7-4ED661944316}" srcId="{A0AD9694-D8A6-4109-98A5-AD7ABAEF3ABB}" destId="{F960FB31-30D6-4260-8503-C9D5575C9188}" srcOrd="1" destOrd="0" parTransId="{09226EF5-09CD-4F8A-AB8A-F82B3448F0D2}" sibTransId="{58EDEB02-E1DA-4EB9-8A45-5F69E18153D8}"/>
    <dgm:cxn modelId="{78EBEBC4-5177-424C-ADF3-09EDECC588AF}" type="presOf" srcId="{AC945426-CAD6-463A-9FE8-118168C65486}" destId="{66BAEC73-F2F3-4C1B-B2CE-A3C4FF289096}" srcOrd="0" destOrd="0" presId="urn:microsoft.com/office/officeart/2005/8/layout/target3"/>
    <dgm:cxn modelId="{A2060D55-B84D-49A3-B68B-81D64B95046A}" srcId="{F960FB31-30D6-4260-8503-C9D5575C9188}" destId="{AC945426-CAD6-463A-9FE8-118168C65486}" srcOrd="0" destOrd="0" parTransId="{7DC22887-C8E4-4DD5-9ACE-1D4015E0BC9F}" sibTransId="{B3AC6D17-767F-4F0C-B02E-23EC111E0403}"/>
    <dgm:cxn modelId="{21857205-5587-4543-80E6-A6C6DDF2EC1A}" type="presOf" srcId="{F960FB31-30D6-4260-8503-C9D5575C9188}" destId="{17CA909A-3D1D-431D-910D-0BCB848B73ED}" srcOrd="1" destOrd="0" presId="urn:microsoft.com/office/officeart/2005/8/layout/target3"/>
    <dgm:cxn modelId="{E3009134-9587-46D0-84E0-1F6129931873}" type="presOf" srcId="{A0AD9694-D8A6-4109-98A5-AD7ABAEF3ABB}" destId="{A34C2DBC-DA56-440D-89F7-C70CFE2808CF}" srcOrd="0" destOrd="0" presId="urn:microsoft.com/office/officeart/2005/8/layout/target3"/>
    <dgm:cxn modelId="{497DBDED-9653-486D-BE53-3CB4E656BF08}" srcId="{D012834A-D1BD-4E8E-A300-0CD0A8DC7690}" destId="{5A8230A0-54A1-4E9B-946A-58BEFEF6C852}" srcOrd="0" destOrd="0" parTransId="{333E8749-81EA-49FA-A350-DD98502747F9}" sibTransId="{79CC517C-5477-44DE-A865-F246B3D49B04}"/>
    <dgm:cxn modelId="{25878DFD-820D-4276-909D-18428848D590}" type="presOf" srcId="{D012834A-D1BD-4E8E-A300-0CD0A8DC7690}" destId="{43DDB783-A2F1-4236-BB4D-B108F5CB985D}" srcOrd="1" destOrd="0" presId="urn:microsoft.com/office/officeart/2005/8/layout/target3"/>
    <dgm:cxn modelId="{26AFCF85-9E08-4A7B-A807-98532C62CBBA}" type="presOf" srcId="{5B22D1A4-72B4-48D1-A321-B7E49A9493F9}" destId="{D65F8DBA-B0E8-44A6-BC4A-D4A2FCA4CE9F}" srcOrd="0" destOrd="0" presId="urn:microsoft.com/office/officeart/2005/8/layout/target3"/>
    <dgm:cxn modelId="{D38DD652-8439-43E6-B76D-AAD0AE554D31}" type="presOf" srcId="{5B22D1A4-72B4-48D1-A321-B7E49A9493F9}" destId="{28D9017B-4DF9-45C6-82F4-C5D5536ACB5D}" srcOrd="1" destOrd="0" presId="urn:microsoft.com/office/officeart/2005/8/layout/target3"/>
    <dgm:cxn modelId="{2A44BA75-EBAF-4702-BE3A-565BFF017CF3}" srcId="{5B22D1A4-72B4-48D1-A321-B7E49A9493F9}" destId="{84B07736-E05D-4C69-97D3-D78D733A9C65}" srcOrd="0" destOrd="0" parTransId="{762ADD9B-AB80-4707-B50C-6EF4E98E6CBF}" sibTransId="{53811DFF-A6E6-4953-B02A-9B9E90DB8B1B}"/>
    <dgm:cxn modelId="{5059479F-7BCE-4591-AFB4-67A61C122A7D}" type="presOf" srcId="{5A8230A0-54A1-4E9B-946A-58BEFEF6C852}" destId="{A735206B-46FB-4463-8359-B960AFFE134A}" srcOrd="0" destOrd="0" presId="urn:microsoft.com/office/officeart/2005/8/layout/target3"/>
    <dgm:cxn modelId="{DAE10916-4C92-434A-903B-2D2C7491EDB4}" srcId="{A0AD9694-D8A6-4109-98A5-AD7ABAEF3ABB}" destId="{5B22D1A4-72B4-48D1-A321-B7E49A9493F9}" srcOrd="2" destOrd="0" parTransId="{E12D7C86-0867-4B80-BD54-C3A87262E405}" sibTransId="{887171FC-1D40-46E4-B562-FB03C043DBA5}"/>
    <dgm:cxn modelId="{0FC653E6-4BF3-4EC6-8110-765DEE90CE3A}" type="presOf" srcId="{F960FB31-30D6-4260-8503-C9D5575C9188}" destId="{BC4C711F-D8DC-4BD5-8692-2CAB5834F9A7}" srcOrd="0" destOrd="0" presId="urn:microsoft.com/office/officeart/2005/8/layout/target3"/>
    <dgm:cxn modelId="{DBCD3A58-9A2C-4E03-B650-C80E07D12B39}" srcId="{A0AD9694-D8A6-4109-98A5-AD7ABAEF3ABB}" destId="{D012834A-D1BD-4E8E-A300-0CD0A8DC7690}" srcOrd="0" destOrd="0" parTransId="{0D500109-42C9-4FDF-A82E-79517B6F4E9C}" sibTransId="{6B3476E9-EE32-4160-8DF0-D5815F79FC88}"/>
    <dgm:cxn modelId="{ECC8E80D-DDF6-4679-97F6-7D6082E94082}" type="presOf" srcId="{84B07736-E05D-4C69-97D3-D78D733A9C65}" destId="{FEC4A53C-F47E-491A-8356-BA8F51889D14}" srcOrd="0" destOrd="0" presId="urn:microsoft.com/office/officeart/2005/8/layout/target3"/>
    <dgm:cxn modelId="{E97C5DF3-D162-4EA6-8D38-1C50B4D401E0}" type="presOf" srcId="{D012834A-D1BD-4E8E-A300-0CD0A8DC7690}" destId="{2B8E1B21-31DD-4199-9447-232E2C1FC782}" srcOrd="0" destOrd="0" presId="urn:microsoft.com/office/officeart/2005/8/layout/target3"/>
    <dgm:cxn modelId="{797F831F-9E0E-457E-B659-71DCAFE58AE1}" type="presParOf" srcId="{A34C2DBC-DA56-440D-89F7-C70CFE2808CF}" destId="{5687D369-2C4B-4B54-AB3F-CDE6A7711716}" srcOrd="0" destOrd="0" presId="urn:microsoft.com/office/officeart/2005/8/layout/target3"/>
    <dgm:cxn modelId="{B686CFF7-0893-4208-B914-256709D1111A}" type="presParOf" srcId="{A34C2DBC-DA56-440D-89F7-C70CFE2808CF}" destId="{B337D4A4-03DF-48E9-9484-2CE72ECB4615}" srcOrd="1" destOrd="0" presId="urn:microsoft.com/office/officeart/2005/8/layout/target3"/>
    <dgm:cxn modelId="{B576155D-D8E4-4F01-8F64-DBDA3C4D564C}" type="presParOf" srcId="{A34C2DBC-DA56-440D-89F7-C70CFE2808CF}" destId="{2B8E1B21-31DD-4199-9447-232E2C1FC782}" srcOrd="2" destOrd="0" presId="urn:microsoft.com/office/officeart/2005/8/layout/target3"/>
    <dgm:cxn modelId="{503CF66D-80CE-4BA8-AA42-FE6EF2958146}" type="presParOf" srcId="{A34C2DBC-DA56-440D-89F7-C70CFE2808CF}" destId="{4A25EA94-42EB-4355-A292-AAE29952C044}" srcOrd="3" destOrd="0" presId="urn:microsoft.com/office/officeart/2005/8/layout/target3"/>
    <dgm:cxn modelId="{7E218AB1-5FC2-4FC6-897A-816AAD8F3EBE}" type="presParOf" srcId="{A34C2DBC-DA56-440D-89F7-C70CFE2808CF}" destId="{170FD836-79E5-4124-9AA8-FE6783A5A815}" srcOrd="4" destOrd="0" presId="urn:microsoft.com/office/officeart/2005/8/layout/target3"/>
    <dgm:cxn modelId="{9DAE0292-C516-40B4-A69F-515CDDBAE8F8}" type="presParOf" srcId="{A34C2DBC-DA56-440D-89F7-C70CFE2808CF}" destId="{BC4C711F-D8DC-4BD5-8692-2CAB5834F9A7}" srcOrd="5" destOrd="0" presId="urn:microsoft.com/office/officeart/2005/8/layout/target3"/>
    <dgm:cxn modelId="{AA4D7FB2-C982-428C-A30C-16EC07D3E127}" type="presParOf" srcId="{A34C2DBC-DA56-440D-89F7-C70CFE2808CF}" destId="{827A43C5-4460-47DA-B117-D1577423CEA9}" srcOrd="6" destOrd="0" presId="urn:microsoft.com/office/officeart/2005/8/layout/target3"/>
    <dgm:cxn modelId="{52AB0A9E-ED15-40F1-80D5-64755899D622}" type="presParOf" srcId="{A34C2DBC-DA56-440D-89F7-C70CFE2808CF}" destId="{C62703B3-CA9A-47EA-8641-A1ECB72CB620}" srcOrd="7" destOrd="0" presId="urn:microsoft.com/office/officeart/2005/8/layout/target3"/>
    <dgm:cxn modelId="{9F69AE69-2C99-4706-8314-85EB74809508}" type="presParOf" srcId="{A34C2DBC-DA56-440D-89F7-C70CFE2808CF}" destId="{D65F8DBA-B0E8-44A6-BC4A-D4A2FCA4CE9F}" srcOrd="8" destOrd="0" presId="urn:microsoft.com/office/officeart/2005/8/layout/target3"/>
    <dgm:cxn modelId="{0C673352-BB92-4883-B965-1C10ED98E3F8}" type="presParOf" srcId="{A34C2DBC-DA56-440D-89F7-C70CFE2808CF}" destId="{43DDB783-A2F1-4236-BB4D-B108F5CB985D}" srcOrd="9" destOrd="0" presId="urn:microsoft.com/office/officeart/2005/8/layout/target3"/>
    <dgm:cxn modelId="{B2E0F9C0-5753-4D61-BD35-38FE21C0AEF0}" type="presParOf" srcId="{A34C2DBC-DA56-440D-89F7-C70CFE2808CF}" destId="{A735206B-46FB-4463-8359-B960AFFE134A}" srcOrd="10" destOrd="0" presId="urn:microsoft.com/office/officeart/2005/8/layout/target3"/>
    <dgm:cxn modelId="{A8402BBF-4851-4260-AC8D-EC9928F27C73}" type="presParOf" srcId="{A34C2DBC-DA56-440D-89F7-C70CFE2808CF}" destId="{17CA909A-3D1D-431D-910D-0BCB848B73ED}" srcOrd="11" destOrd="0" presId="urn:microsoft.com/office/officeart/2005/8/layout/target3"/>
    <dgm:cxn modelId="{61BD925A-A6E8-4B58-955B-229791D64068}" type="presParOf" srcId="{A34C2DBC-DA56-440D-89F7-C70CFE2808CF}" destId="{66BAEC73-F2F3-4C1B-B2CE-A3C4FF289096}" srcOrd="12" destOrd="0" presId="urn:microsoft.com/office/officeart/2005/8/layout/target3"/>
    <dgm:cxn modelId="{75834B3F-A9CD-491E-A813-F0CA32F2E5FD}" type="presParOf" srcId="{A34C2DBC-DA56-440D-89F7-C70CFE2808CF}" destId="{28D9017B-4DF9-45C6-82F4-C5D5536ACB5D}" srcOrd="13" destOrd="0" presId="urn:microsoft.com/office/officeart/2005/8/layout/target3"/>
    <dgm:cxn modelId="{B3B3C77C-17AC-453D-9A07-4679E3DDF619}" type="presParOf" srcId="{A34C2DBC-DA56-440D-89F7-C70CFE2808CF}" destId="{FEC4A53C-F47E-491A-8356-BA8F51889D14}" srcOrd="14" destOrd="0" presId="urn:microsoft.com/office/officeart/2005/8/layout/target3"/>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A8C8C1-3F27-435A-A72F-7B4FD5087D9E}"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tr-TR"/>
        </a:p>
      </dgm:t>
    </dgm:pt>
    <dgm:pt modelId="{B4745655-4403-433C-A4FB-1645B6C00343}">
      <dgm:prSet phldrT="[Metin]"/>
      <dgm:spPr/>
      <dgm:t>
        <a:bodyPr/>
        <a:lstStyle/>
        <a:p>
          <a:r>
            <a:rPr lang="tr-TR" b="1" dirty="0" smtClean="0">
              <a:latin typeface="Comic Sans MS" pitchFamily="66" charset="0"/>
            </a:rPr>
            <a:t>10-13 yaş</a:t>
          </a:r>
          <a:endParaRPr lang="tr-TR" dirty="0"/>
        </a:p>
      </dgm:t>
    </dgm:pt>
    <dgm:pt modelId="{ED016313-E97A-4414-9E00-98F887E1462F}" type="parTrans" cxnId="{460C3BF8-FFE7-4405-90BB-D1BA8ECA48E7}">
      <dgm:prSet/>
      <dgm:spPr/>
      <dgm:t>
        <a:bodyPr/>
        <a:lstStyle/>
        <a:p>
          <a:endParaRPr lang="tr-TR"/>
        </a:p>
      </dgm:t>
    </dgm:pt>
    <dgm:pt modelId="{CC9D81F0-4A2B-49B8-8BF2-14F17B7B5E1D}" type="sibTrans" cxnId="{460C3BF8-FFE7-4405-90BB-D1BA8ECA48E7}">
      <dgm:prSet/>
      <dgm:spPr/>
      <dgm:t>
        <a:bodyPr/>
        <a:lstStyle/>
        <a:p>
          <a:endParaRPr lang="tr-TR"/>
        </a:p>
      </dgm:t>
    </dgm:pt>
    <dgm:pt modelId="{492C17DA-42C5-4FEC-BD3C-B81C7413CE45}">
      <dgm:prSet phldrT="[Metin]"/>
      <dgm:spPr/>
      <dgm:t>
        <a:bodyPr/>
        <a:lstStyle/>
        <a:p>
          <a:r>
            <a:rPr lang="tr-TR" b="1" dirty="0" smtClean="0">
              <a:latin typeface="Comic Sans MS" pitchFamily="66" charset="0"/>
            </a:rPr>
            <a:t>13-15</a:t>
          </a:r>
        </a:p>
        <a:p>
          <a:r>
            <a:rPr lang="tr-TR" b="1" dirty="0" smtClean="0">
              <a:latin typeface="Comic Sans MS" pitchFamily="66" charset="0"/>
            </a:rPr>
            <a:t>yaş</a:t>
          </a:r>
          <a:endParaRPr lang="tr-TR" dirty="0"/>
        </a:p>
      </dgm:t>
    </dgm:pt>
    <dgm:pt modelId="{6179533F-8839-4D94-BEC0-82A35862296C}" type="parTrans" cxnId="{51A702FA-D8AC-412E-8EE7-B9A3570429B8}">
      <dgm:prSet/>
      <dgm:spPr/>
      <dgm:t>
        <a:bodyPr/>
        <a:lstStyle/>
        <a:p>
          <a:endParaRPr lang="tr-TR"/>
        </a:p>
      </dgm:t>
    </dgm:pt>
    <dgm:pt modelId="{F870739A-F5AC-42CA-A5EE-04678F8A27CD}" type="sibTrans" cxnId="{51A702FA-D8AC-412E-8EE7-B9A3570429B8}">
      <dgm:prSet/>
      <dgm:spPr/>
      <dgm:t>
        <a:bodyPr/>
        <a:lstStyle/>
        <a:p>
          <a:endParaRPr lang="tr-TR"/>
        </a:p>
      </dgm:t>
    </dgm:pt>
    <dgm:pt modelId="{E8E42827-C865-4446-88C2-4AD813462D2D}" type="pres">
      <dgm:prSet presAssocID="{E3A8C8C1-3F27-435A-A72F-7B4FD5087D9E}" presName="compositeShape" presStyleCnt="0">
        <dgm:presLayoutVars>
          <dgm:chMax val="2"/>
          <dgm:dir/>
          <dgm:resizeHandles val="exact"/>
        </dgm:presLayoutVars>
      </dgm:prSet>
      <dgm:spPr/>
      <dgm:t>
        <a:bodyPr/>
        <a:lstStyle/>
        <a:p>
          <a:endParaRPr lang="tr-TR"/>
        </a:p>
      </dgm:t>
    </dgm:pt>
    <dgm:pt modelId="{C8FCBDC9-1E16-48C8-8304-F2A296069912}" type="pres">
      <dgm:prSet presAssocID="{E3A8C8C1-3F27-435A-A72F-7B4FD5087D9E}" presName="divider" presStyleLbl="fgShp" presStyleIdx="0" presStyleCnt="1"/>
      <dgm:spPr/>
    </dgm:pt>
    <dgm:pt modelId="{C492CE43-E808-4330-95FD-7119475CC939}" type="pres">
      <dgm:prSet presAssocID="{B4745655-4403-433C-A4FB-1645B6C00343}" presName="downArrow" presStyleLbl="node1" presStyleIdx="0" presStyleCnt="2" custScaleX="164150" custScaleY="109954" custLinFactNeighborX="881" custLinFactNeighborY="-448"/>
      <dgm:spPr>
        <a:blipFill rotWithShape="0">
          <a:blip xmlns:r="http://schemas.openxmlformats.org/officeDocument/2006/relationships" r:embed="rId1"/>
          <a:stretch>
            <a:fillRect/>
          </a:stretch>
        </a:blipFill>
      </dgm:spPr>
      <dgm:t>
        <a:bodyPr/>
        <a:lstStyle/>
        <a:p>
          <a:endParaRPr lang="tr-TR"/>
        </a:p>
      </dgm:t>
    </dgm:pt>
    <dgm:pt modelId="{33CD54DC-489B-4FC6-AAEC-85DABA177DEC}" type="pres">
      <dgm:prSet presAssocID="{B4745655-4403-433C-A4FB-1645B6C00343}" presName="downArrowText" presStyleLbl="revTx" presStyleIdx="0" presStyleCnt="2">
        <dgm:presLayoutVars>
          <dgm:bulletEnabled val="1"/>
        </dgm:presLayoutVars>
      </dgm:prSet>
      <dgm:spPr/>
      <dgm:t>
        <a:bodyPr/>
        <a:lstStyle/>
        <a:p>
          <a:endParaRPr lang="tr-TR"/>
        </a:p>
      </dgm:t>
    </dgm:pt>
    <dgm:pt modelId="{FA211D5E-84E5-4404-8C7F-FE8790C071DB}" type="pres">
      <dgm:prSet presAssocID="{492C17DA-42C5-4FEC-BD3C-B81C7413CE45}" presName="upArrow" presStyleLbl="node1" presStyleIdx="1" presStyleCnt="2" custScaleX="139890" custScaleY="112948"/>
      <dgm:spPr>
        <a:blipFill rotWithShape="0">
          <a:blip xmlns:r="http://schemas.openxmlformats.org/officeDocument/2006/relationships" r:embed="rId2"/>
          <a:stretch>
            <a:fillRect/>
          </a:stretch>
        </a:blipFill>
      </dgm:spPr>
    </dgm:pt>
    <dgm:pt modelId="{E5E12D54-98E9-4679-A4C6-28BB7611561B}" type="pres">
      <dgm:prSet presAssocID="{492C17DA-42C5-4FEC-BD3C-B81C7413CE45}" presName="upArrowText" presStyleLbl="revTx" presStyleIdx="1" presStyleCnt="2">
        <dgm:presLayoutVars>
          <dgm:bulletEnabled val="1"/>
        </dgm:presLayoutVars>
      </dgm:prSet>
      <dgm:spPr/>
      <dgm:t>
        <a:bodyPr/>
        <a:lstStyle/>
        <a:p>
          <a:endParaRPr lang="tr-TR"/>
        </a:p>
      </dgm:t>
    </dgm:pt>
  </dgm:ptLst>
  <dgm:cxnLst>
    <dgm:cxn modelId="{7267D7D0-B17E-4B22-9543-2E7796FBEB6F}" type="presOf" srcId="{E3A8C8C1-3F27-435A-A72F-7B4FD5087D9E}" destId="{E8E42827-C865-4446-88C2-4AD813462D2D}" srcOrd="0" destOrd="0" presId="urn:microsoft.com/office/officeart/2005/8/layout/arrow3"/>
    <dgm:cxn modelId="{460C3BF8-FFE7-4405-90BB-D1BA8ECA48E7}" srcId="{E3A8C8C1-3F27-435A-A72F-7B4FD5087D9E}" destId="{B4745655-4403-433C-A4FB-1645B6C00343}" srcOrd="0" destOrd="0" parTransId="{ED016313-E97A-4414-9E00-98F887E1462F}" sibTransId="{CC9D81F0-4A2B-49B8-8BF2-14F17B7B5E1D}"/>
    <dgm:cxn modelId="{51A702FA-D8AC-412E-8EE7-B9A3570429B8}" srcId="{E3A8C8C1-3F27-435A-A72F-7B4FD5087D9E}" destId="{492C17DA-42C5-4FEC-BD3C-B81C7413CE45}" srcOrd="1" destOrd="0" parTransId="{6179533F-8839-4D94-BEC0-82A35862296C}" sibTransId="{F870739A-F5AC-42CA-A5EE-04678F8A27CD}"/>
    <dgm:cxn modelId="{6B3DBDC2-CFC4-4AEA-AB12-94DF99FB01C8}" type="presOf" srcId="{492C17DA-42C5-4FEC-BD3C-B81C7413CE45}" destId="{E5E12D54-98E9-4679-A4C6-28BB7611561B}" srcOrd="0" destOrd="0" presId="urn:microsoft.com/office/officeart/2005/8/layout/arrow3"/>
    <dgm:cxn modelId="{841CA88A-9EC6-46AC-97FB-2A618E4237B7}" type="presOf" srcId="{B4745655-4403-433C-A4FB-1645B6C00343}" destId="{33CD54DC-489B-4FC6-AAEC-85DABA177DEC}" srcOrd="0" destOrd="0" presId="urn:microsoft.com/office/officeart/2005/8/layout/arrow3"/>
    <dgm:cxn modelId="{F9270802-014E-4B9F-AD7A-4AEB1093CCB0}" type="presParOf" srcId="{E8E42827-C865-4446-88C2-4AD813462D2D}" destId="{C8FCBDC9-1E16-48C8-8304-F2A296069912}" srcOrd="0" destOrd="0" presId="urn:microsoft.com/office/officeart/2005/8/layout/arrow3"/>
    <dgm:cxn modelId="{D0D69065-6996-4F94-BF74-4C38D99DAF36}" type="presParOf" srcId="{E8E42827-C865-4446-88C2-4AD813462D2D}" destId="{C492CE43-E808-4330-95FD-7119475CC939}" srcOrd="1" destOrd="0" presId="urn:microsoft.com/office/officeart/2005/8/layout/arrow3"/>
    <dgm:cxn modelId="{B4848BFB-2E87-47EC-AA7A-1E551128300B}" type="presParOf" srcId="{E8E42827-C865-4446-88C2-4AD813462D2D}" destId="{33CD54DC-489B-4FC6-AAEC-85DABA177DEC}" srcOrd="2" destOrd="0" presId="urn:microsoft.com/office/officeart/2005/8/layout/arrow3"/>
    <dgm:cxn modelId="{1AA753A7-D743-4092-8754-3E5141F13395}" type="presParOf" srcId="{E8E42827-C865-4446-88C2-4AD813462D2D}" destId="{FA211D5E-84E5-4404-8C7F-FE8790C071DB}" srcOrd="3" destOrd="0" presId="urn:microsoft.com/office/officeart/2005/8/layout/arrow3"/>
    <dgm:cxn modelId="{F794681F-B3F4-48FE-BF8D-99CD17667947}" type="presParOf" srcId="{E8E42827-C865-4446-88C2-4AD813462D2D}" destId="{E5E12D54-98E9-4679-A4C6-28BB7611561B}" srcOrd="4" destOrd="0" presId="urn:microsoft.com/office/officeart/2005/8/layout/arrow3"/>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E333F5-2531-4831-9357-F7307F6836D7}" type="doc">
      <dgm:prSet loTypeId="urn:microsoft.com/office/officeart/2005/8/layout/list1" loCatId="list" qsTypeId="urn:microsoft.com/office/officeart/2005/8/quickstyle/3d7" qsCatId="3D" csTypeId="urn:microsoft.com/office/officeart/2005/8/colors/colorful3" csCatId="colorful" phldr="1"/>
      <dgm:spPr/>
      <dgm:t>
        <a:bodyPr/>
        <a:lstStyle/>
        <a:p>
          <a:endParaRPr lang="tr-TR"/>
        </a:p>
      </dgm:t>
    </dgm:pt>
    <dgm:pt modelId="{EC9BAC5F-FBD0-48FB-ADE2-69E266A70BCA}">
      <dgm:prSet phldrT="[Metin]" custT="1"/>
      <dgm:spPr/>
      <dgm:t>
        <a:bodyPr/>
        <a:lstStyle/>
        <a:p>
          <a:pPr algn="ctr"/>
          <a:r>
            <a:rPr lang="tr-TR" sz="2800" b="1" dirty="0" smtClean="0">
              <a:effectLst/>
              <a:latin typeface="Comic Sans MS" pitchFamily="66" charset="0"/>
            </a:rPr>
            <a:t>Bu dönemde geliştirilmesi gereken en önemli zihinsel beceri </a:t>
          </a:r>
          <a:endParaRPr lang="tr-TR" sz="2800" dirty="0"/>
        </a:p>
      </dgm:t>
    </dgm:pt>
    <dgm:pt modelId="{ABD72A32-A243-458A-8234-2BD40A33C2B0}" type="parTrans" cxnId="{215F57F6-BF99-48A5-9DA9-89B3FB195F35}">
      <dgm:prSet/>
      <dgm:spPr/>
      <dgm:t>
        <a:bodyPr/>
        <a:lstStyle/>
        <a:p>
          <a:endParaRPr lang="tr-TR"/>
        </a:p>
      </dgm:t>
    </dgm:pt>
    <dgm:pt modelId="{B0E486DF-D8DD-49BF-99B8-C3090EDE85A8}" type="sibTrans" cxnId="{215F57F6-BF99-48A5-9DA9-89B3FB195F35}">
      <dgm:prSet/>
      <dgm:spPr/>
      <dgm:t>
        <a:bodyPr/>
        <a:lstStyle/>
        <a:p>
          <a:endParaRPr lang="tr-TR"/>
        </a:p>
      </dgm:t>
    </dgm:pt>
    <dgm:pt modelId="{87C8A6DB-E94B-4F3C-8710-73824B07829A}">
      <dgm:prSet phldrT="[Metin]" custT="1"/>
      <dgm:spPr/>
      <dgm:t>
        <a:bodyPr/>
        <a:lstStyle/>
        <a:p>
          <a:pPr algn="ctr"/>
          <a:r>
            <a:rPr lang="tr-TR" sz="3200" b="1" dirty="0" smtClean="0">
              <a:effectLst>
                <a:outerShdw blurRad="38100" dist="38100" dir="2700000" algn="tl">
                  <a:srgbClr val="000000">
                    <a:alpha val="43137"/>
                  </a:srgbClr>
                </a:outerShdw>
              </a:effectLst>
              <a:latin typeface="Comic Sans MS" pitchFamily="66" charset="0"/>
            </a:rPr>
            <a:t>SORUN ÇÖZME</a:t>
          </a:r>
        </a:p>
        <a:p>
          <a:pPr algn="ctr"/>
          <a:r>
            <a:rPr lang="tr-TR" sz="3200" b="0" dirty="0" smtClean="0">
              <a:effectLst/>
              <a:latin typeface="Comic Sans MS" pitchFamily="66" charset="0"/>
            </a:rPr>
            <a:t>(çözüm üretme) becerisidir. </a:t>
          </a:r>
          <a:r>
            <a:rPr lang="tr-TR" sz="3200" b="0" dirty="0" smtClean="0">
              <a:effectLst>
                <a:outerShdw blurRad="38100" dist="38100" dir="2700000" algn="tl">
                  <a:srgbClr val="000000">
                    <a:alpha val="43137"/>
                  </a:srgbClr>
                </a:outerShdw>
              </a:effectLst>
              <a:latin typeface="Comic Sans MS" pitchFamily="66" charset="0"/>
            </a:rPr>
            <a:t> </a:t>
          </a:r>
          <a:endParaRPr lang="tr-TR" sz="3200" b="0" dirty="0">
            <a:effectLst>
              <a:outerShdw blurRad="38100" dist="38100" dir="2700000" algn="tl">
                <a:srgbClr val="000000">
                  <a:alpha val="43137"/>
                </a:srgbClr>
              </a:outerShdw>
            </a:effectLst>
          </a:endParaRPr>
        </a:p>
      </dgm:t>
    </dgm:pt>
    <dgm:pt modelId="{EF61266A-7914-4D4C-88D3-CA2156E8620A}" type="sibTrans" cxnId="{BD3056FD-F3C0-4BB6-9AE7-56E6565B6C15}">
      <dgm:prSet/>
      <dgm:spPr/>
      <dgm:t>
        <a:bodyPr/>
        <a:lstStyle/>
        <a:p>
          <a:endParaRPr lang="tr-TR"/>
        </a:p>
      </dgm:t>
    </dgm:pt>
    <dgm:pt modelId="{7B451F15-2188-4104-8252-1EAF5FC73021}" type="parTrans" cxnId="{BD3056FD-F3C0-4BB6-9AE7-56E6565B6C15}">
      <dgm:prSet/>
      <dgm:spPr/>
      <dgm:t>
        <a:bodyPr/>
        <a:lstStyle/>
        <a:p>
          <a:endParaRPr lang="tr-TR"/>
        </a:p>
      </dgm:t>
    </dgm:pt>
    <dgm:pt modelId="{42B90B6A-1CA5-4161-BDE6-D441DCC6CAEF}" type="pres">
      <dgm:prSet presAssocID="{85E333F5-2531-4831-9357-F7307F6836D7}" presName="linear" presStyleCnt="0">
        <dgm:presLayoutVars>
          <dgm:dir/>
          <dgm:animLvl val="lvl"/>
          <dgm:resizeHandles val="exact"/>
        </dgm:presLayoutVars>
      </dgm:prSet>
      <dgm:spPr/>
      <dgm:t>
        <a:bodyPr/>
        <a:lstStyle/>
        <a:p>
          <a:endParaRPr lang="tr-TR"/>
        </a:p>
      </dgm:t>
    </dgm:pt>
    <dgm:pt modelId="{475F9B96-DF82-4721-A1E1-76AADDAAA715}" type="pres">
      <dgm:prSet presAssocID="{EC9BAC5F-FBD0-48FB-ADE2-69E266A70BCA}" presName="parentLin" presStyleCnt="0"/>
      <dgm:spPr/>
    </dgm:pt>
    <dgm:pt modelId="{C56636A8-AC2D-423A-8ADF-A1BC8230A283}" type="pres">
      <dgm:prSet presAssocID="{EC9BAC5F-FBD0-48FB-ADE2-69E266A70BCA}" presName="parentLeftMargin" presStyleLbl="node1" presStyleIdx="0" presStyleCnt="2"/>
      <dgm:spPr/>
      <dgm:t>
        <a:bodyPr/>
        <a:lstStyle/>
        <a:p>
          <a:endParaRPr lang="tr-TR"/>
        </a:p>
      </dgm:t>
    </dgm:pt>
    <dgm:pt modelId="{9B37337F-823D-4DD9-8557-7732A423A75A}" type="pres">
      <dgm:prSet presAssocID="{EC9BAC5F-FBD0-48FB-ADE2-69E266A70BCA}" presName="parentText" presStyleLbl="node1" presStyleIdx="0" presStyleCnt="2" custScaleY="536971">
        <dgm:presLayoutVars>
          <dgm:chMax val="0"/>
          <dgm:bulletEnabled val="1"/>
        </dgm:presLayoutVars>
      </dgm:prSet>
      <dgm:spPr/>
      <dgm:t>
        <a:bodyPr/>
        <a:lstStyle/>
        <a:p>
          <a:endParaRPr lang="tr-TR"/>
        </a:p>
      </dgm:t>
    </dgm:pt>
    <dgm:pt modelId="{97E34357-4AB0-4FDA-9559-CA91E3DE97DE}" type="pres">
      <dgm:prSet presAssocID="{EC9BAC5F-FBD0-48FB-ADE2-69E266A70BCA}" presName="negativeSpace" presStyleCnt="0"/>
      <dgm:spPr/>
    </dgm:pt>
    <dgm:pt modelId="{74B058BF-49E1-438C-A7B4-C7F6602CDA2D}" type="pres">
      <dgm:prSet presAssocID="{EC9BAC5F-FBD0-48FB-ADE2-69E266A70BCA}" presName="childText" presStyleLbl="conFgAcc1" presStyleIdx="0" presStyleCnt="2">
        <dgm:presLayoutVars>
          <dgm:bulletEnabled val="1"/>
        </dgm:presLayoutVars>
      </dgm:prSet>
      <dgm:spPr>
        <a:gradFill rotWithShape="0">
          <a:gsLst>
            <a:gs pos="0">
              <a:srgbClr val="FF3399"/>
            </a:gs>
            <a:gs pos="25000">
              <a:srgbClr val="FF6633"/>
            </a:gs>
            <a:gs pos="50000">
              <a:srgbClr val="FFFF00"/>
            </a:gs>
            <a:gs pos="75000">
              <a:srgbClr val="01A78F"/>
            </a:gs>
            <a:gs pos="100000">
              <a:srgbClr val="3366FF"/>
            </a:gs>
          </a:gsLst>
          <a:lin ang="5400000" scaled="0"/>
        </a:gradFill>
      </dgm:spPr>
    </dgm:pt>
    <dgm:pt modelId="{AA08D891-6B07-4778-B493-702CB89F0858}" type="pres">
      <dgm:prSet presAssocID="{B0E486DF-D8DD-49BF-99B8-C3090EDE85A8}" presName="spaceBetweenRectangles" presStyleCnt="0"/>
      <dgm:spPr/>
    </dgm:pt>
    <dgm:pt modelId="{86DA16E4-7FAD-4CBE-A702-30A7EA1B44B8}" type="pres">
      <dgm:prSet presAssocID="{87C8A6DB-E94B-4F3C-8710-73824B07829A}" presName="parentLin" presStyleCnt="0"/>
      <dgm:spPr/>
    </dgm:pt>
    <dgm:pt modelId="{AA57BB79-B6A7-4308-B15C-6571E0A94AB8}" type="pres">
      <dgm:prSet presAssocID="{87C8A6DB-E94B-4F3C-8710-73824B07829A}" presName="parentLeftMargin" presStyleLbl="node1" presStyleIdx="0" presStyleCnt="2"/>
      <dgm:spPr/>
      <dgm:t>
        <a:bodyPr/>
        <a:lstStyle/>
        <a:p>
          <a:endParaRPr lang="tr-TR"/>
        </a:p>
      </dgm:t>
    </dgm:pt>
    <dgm:pt modelId="{DEAAAEE5-A7D1-41F2-B91C-0CB784F0F0BF}" type="pres">
      <dgm:prSet presAssocID="{87C8A6DB-E94B-4F3C-8710-73824B07829A}" presName="parentText" presStyleLbl="node1" presStyleIdx="1" presStyleCnt="2" custScaleY="557930">
        <dgm:presLayoutVars>
          <dgm:chMax val="0"/>
          <dgm:bulletEnabled val="1"/>
        </dgm:presLayoutVars>
      </dgm:prSet>
      <dgm:spPr/>
      <dgm:t>
        <a:bodyPr/>
        <a:lstStyle/>
        <a:p>
          <a:endParaRPr lang="tr-TR"/>
        </a:p>
      </dgm:t>
    </dgm:pt>
    <dgm:pt modelId="{B5A077DC-D8D7-4830-B78A-7229BCB19C98}" type="pres">
      <dgm:prSet presAssocID="{87C8A6DB-E94B-4F3C-8710-73824B07829A}" presName="negativeSpace" presStyleCnt="0"/>
      <dgm:spPr/>
    </dgm:pt>
    <dgm:pt modelId="{03836474-35F1-44D3-9029-18C5FFC9F779}" type="pres">
      <dgm:prSet presAssocID="{87C8A6DB-E94B-4F3C-8710-73824B07829A}" presName="childText" presStyleLbl="conFgAcc1" presStyleIdx="1" presStyleCnt="2">
        <dgm:presLayoutVars>
          <dgm:bulletEnabled val="1"/>
        </dgm:presLayoutVars>
      </dgm:prSet>
      <dgm:spPr>
        <a:gradFill rotWithShape="0">
          <a:gsLst>
            <a:gs pos="0">
              <a:srgbClr val="FF3399"/>
            </a:gs>
            <a:gs pos="25000">
              <a:srgbClr val="FF6633"/>
            </a:gs>
            <a:gs pos="50000">
              <a:srgbClr val="FFFF00"/>
            </a:gs>
            <a:gs pos="75000">
              <a:srgbClr val="01A78F"/>
            </a:gs>
            <a:gs pos="100000">
              <a:srgbClr val="3366FF"/>
            </a:gs>
          </a:gsLst>
          <a:lin ang="5400000" scaled="0"/>
        </a:gradFill>
      </dgm:spPr>
    </dgm:pt>
  </dgm:ptLst>
  <dgm:cxnLst>
    <dgm:cxn modelId="{417ABA6F-C903-459E-B3EA-B5669F9C9BCA}" type="presOf" srcId="{87C8A6DB-E94B-4F3C-8710-73824B07829A}" destId="{DEAAAEE5-A7D1-41F2-B91C-0CB784F0F0BF}" srcOrd="1" destOrd="0" presId="urn:microsoft.com/office/officeart/2005/8/layout/list1"/>
    <dgm:cxn modelId="{DA7FA93D-5E03-421C-B51D-A2ADDAA051DD}" type="presOf" srcId="{87C8A6DB-E94B-4F3C-8710-73824B07829A}" destId="{AA57BB79-B6A7-4308-B15C-6571E0A94AB8}" srcOrd="0" destOrd="0" presId="urn:microsoft.com/office/officeart/2005/8/layout/list1"/>
    <dgm:cxn modelId="{54AB96D8-ED07-4023-B92A-BB5446EE252F}" type="presOf" srcId="{85E333F5-2531-4831-9357-F7307F6836D7}" destId="{42B90B6A-1CA5-4161-BDE6-D441DCC6CAEF}" srcOrd="0" destOrd="0" presId="urn:microsoft.com/office/officeart/2005/8/layout/list1"/>
    <dgm:cxn modelId="{BD3056FD-F3C0-4BB6-9AE7-56E6565B6C15}" srcId="{85E333F5-2531-4831-9357-F7307F6836D7}" destId="{87C8A6DB-E94B-4F3C-8710-73824B07829A}" srcOrd="1" destOrd="0" parTransId="{7B451F15-2188-4104-8252-1EAF5FC73021}" sibTransId="{EF61266A-7914-4D4C-88D3-CA2156E8620A}"/>
    <dgm:cxn modelId="{3A06FA2A-368E-4100-A21B-59801D66736D}" type="presOf" srcId="{EC9BAC5F-FBD0-48FB-ADE2-69E266A70BCA}" destId="{9B37337F-823D-4DD9-8557-7732A423A75A}" srcOrd="1" destOrd="0" presId="urn:microsoft.com/office/officeart/2005/8/layout/list1"/>
    <dgm:cxn modelId="{6680EDA4-8EFF-4B92-A480-62A3A78FF220}" type="presOf" srcId="{EC9BAC5F-FBD0-48FB-ADE2-69E266A70BCA}" destId="{C56636A8-AC2D-423A-8ADF-A1BC8230A283}" srcOrd="0" destOrd="0" presId="urn:microsoft.com/office/officeart/2005/8/layout/list1"/>
    <dgm:cxn modelId="{215F57F6-BF99-48A5-9DA9-89B3FB195F35}" srcId="{85E333F5-2531-4831-9357-F7307F6836D7}" destId="{EC9BAC5F-FBD0-48FB-ADE2-69E266A70BCA}" srcOrd="0" destOrd="0" parTransId="{ABD72A32-A243-458A-8234-2BD40A33C2B0}" sibTransId="{B0E486DF-D8DD-49BF-99B8-C3090EDE85A8}"/>
    <dgm:cxn modelId="{5239ADF1-6B0A-4E82-9CE6-3AC39CEE4C13}" type="presParOf" srcId="{42B90B6A-1CA5-4161-BDE6-D441DCC6CAEF}" destId="{475F9B96-DF82-4721-A1E1-76AADDAAA715}" srcOrd="0" destOrd="0" presId="urn:microsoft.com/office/officeart/2005/8/layout/list1"/>
    <dgm:cxn modelId="{096FD0EE-BA2F-4BF4-B3E3-13D48900DC93}" type="presParOf" srcId="{475F9B96-DF82-4721-A1E1-76AADDAAA715}" destId="{C56636A8-AC2D-423A-8ADF-A1BC8230A283}" srcOrd="0" destOrd="0" presId="urn:microsoft.com/office/officeart/2005/8/layout/list1"/>
    <dgm:cxn modelId="{0304A76D-06E5-4FF8-AB57-F68F2313B358}" type="presParOf" srcId="{475F9B96-DF82-4721-A1E1-76AADDAAA715}" destId="{9B37337F-823D-4DD9-8557-7732A423A75A}" srcOrd="1" destOrd="0" presId="urn:microsoft.com/office/officeart/2005/8/layout/list1"/>
    <dgm:cxn modelId="{EBDCD6DC-828F-45C4-A925-2E534C5A7B59}" type="presParOf" srcId="{42B90B6A-1CA5-4161-BDE6-D441DCC6CAEF}" destId="{97E34357-4AB0-4FDA-9559-CA91E3DE97DE}" srcOrd="1" destOrd="0" presId="urn:microsoft.com/office/officeart/2005/8/layout/list1"/>
    <dgm:cxn modelId="{86BDE0E9-C6E0-460E-A25F-32DDEC4783E3}" type="presParOf" srcId="{42B90B6A-1CA5-4161-BDE6-D441DCC6CAEF}" destId="{74B058BF-49E1-438C-A7B4-C7F6602CDA2D}" srcOrd="2" destOrd="0" presId="urn:microsoft.com/office/officeart/2005/8/layout/list1"/>
    <dgm:cxn modelId="{3ADE0D91-FF72-460B-83CC-A1FF587E8458}" type="presParOf" srcId="{42B90B6A-1CA5-4161-BDE6-D441DCC6CAEF}" destId="{AA08D891-6B07-4778-B493-702CB89F0858}" srcOrd="3" destOrd="0" presId="urn:microsoft.com/office/officeart/2005/8/layout/list1"/>
    <dgm:cxn modelId="{AE2FD384-598D-4FAB-B228-B8C504447A87}" type="presParOf" srcId="{42B90B6A-1CA5-4161-BDE6-D441DCC6CAEF}" destId="{86DA16E4-7FAD-4CBE-A702-30A7EA1B44B8}" srcOrd="4" destOrd="0" presId="urn:microsoft.com/office/officeart/2005/8/layout/list1"/>
    <dgm:cxn modelId="{7D56C4FD-0D06-4632-B3A8-823917734047}" type="presParOf" srcId="{86DA16E4-7FAD-4CBE-A702-30A7EA1B44B8}" destId="{AA57BB79-B6A7-4308-B15C-6571E0A94AB8}" srcOrd="0" destOrd="0" presId="urn:microsoft.com/office/officeart/2005/8/layout/list1"/>
    <dgm:cxn modelId="{FE4204C3-E343-4920-97EA-AE2F5EF0B45F}" type="presParOf" srcId="{86DA16E4-7FAD-4CBE-A702-30A7EA1B44B8}" destId="{DEAAAEE5-A7D1-41F2-B91C-0CB784F0F0BF}" srcOrd="1" destOrd="0" presId="urn:microsoft.com/office/officeart/2005/8/layout/list1"/>
    <dgm:cxn modelId="{132E9994-F3DD-4035-B303-2B623AD8A6F7}" type="presParOf" srcId="{42B90B6A-1CA5-4161-BDE6-D441DCC6CAEF}" destId="{B5A077DC-D8D7-4830-B78A-7229BCB19C98}" srcOrd="5" destOrd="0" presId="urn:microsoft.com/office/officeart/2005/8/layout/list1"/>
    <dgm:cxn modelId="{3130FF07-5671-41AE-91BF-78FA340CC5D5}" type="presParOf" srcId="{42B90B6A-1CA5-4161-BDE6-D441DCC6CAEF}" destId="{03836474-35F1-44D3-9029-18C5FFC9F779}" srcOrd="6" destOrd="0" presId="urn:microsoft.com/office/officeart/2005/8/layout/list1"/>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39B1A8-B6CD-49CB-84F2-5CE31F4BCCA6}" type="doc">
      <dgm:prSet loTypeId="urn:microsoft.com/office/officeart/2005/8/layout/matrix2" loCatId="matrix" qsTypeId="urn:microsoft.com/office/officeart/2005/8/quickstyle/simple5" qsCatId="simple" csTypeId="urn:microsoft.com/office/officeart/2005/8/colors/colorful5" csCatId="colorful" phldr="1"/>
      <dgm:spPr/>
      <dgm:t>
        <a:bodyPr/>
        <a:lstStyle/>
        <a:p>
          <a:endParaRPr lang="tr-TR"/>
        </a:p>
      </dgm:t>
    </dgm:pt>
    <dgm:pt modelId="{CDEFB536-C286-4FF8-B85A-1CDE4422C71B}">
      <dgm:prSet phldrT="[Metin]"/>
      <dgm:spPr/>
      <dgm:t>
        <a:bodyPr/>
        <a:lstStyle/>
        <a:p>
          <a:r>
            <a:rPr lang="tr-TR" b="1" dirty="0" smtClean="0"/>
            <a:t>KORKU</a:t>
          </a:r>
          <a:endParaRPr lang="tr-TR" b="1" dirty="0"/>
        </a:p>
      </dgm:t>
    </dgm:pt>
    <dgm:pt modelId="{A696D79E-D577-41F8-9319-CEBB029146B1}" type="parTrans" cxnId="{2C9459C1-921A-432E-A019-A8C4C7F8D12E}">
      <dgm:prSet/>
      <dgm:spPr/>
      <dgm:t>
        <a:bodyPr/>
        <a:lstStyle/>
        <a:p>
          <a:endParaRPr lang="tr-TR"/>
        </a:p>
      </dgm:t>
    </dgm:pt>
    <dgm:pt modelId="{33ED2CBB-B386-4196-AF51-1B134ED4B487}" type="sibTrans" cxnId="{2C9459C1-921A-432E-A019-A8C4C7F8D12E}">
      <dgm:prSet/>
      <dgm:spPr/>
      <dgm:t>
        <a:bodyPr/>
        <a:lstStyle/>
        <a:p>
          <a:endParaRPr lang="tr-TR"/>
        </a:p>
      </dgm:t>
    </dgm:pt>
    <dgm:pt modelId="{98365232-D3AF-4C91-A388-79CE5FDE7F60}">
      <dgm:prSet phldrT="[Metin]"/>
      <dgm:spPr/>
      <dgm:t>
        <a:bodyPr/>
        <a:lstStyle/>
        <a:p>
          <a:r>
            <a:rPr lang="tr-TR" b="1" dirty="0" smtClean="0"/>
            <a:t>ÖFKE</a:t>
          </a:r>
          <a:endParaRPr lang="tr-TR" b="1" dirty="0"/>
        </a:p>
      </dgm:t>
    </dgm:pt>
    <dgm:pt modelId="{BAA240BE-8C24-4EA9-BBA7-58920F8CEF1A}" type="parTrans" cxnId="{6C7E436C-D455-4C28-878F-727644AE6575}">
      <dgm:prSet/>
      <dgm:spPr/>
      <dgm:t>
        <a:bodyPr/>
        <a:lstStyle/>
        <a:p>
          <a:endParaRPr lang="tr-TR"/>
        </a:p>
      </dgm:t>
    </dgm:pt>
    <dgm:pt modelId="{C6E0B407-FFDC-4CC9-95C0-7A3A5A461ED3}" type="sibTrans" cxnId="{6C7E436C-D455-4C28-878F-727644AE6575}">
      <dgm:prSet/>
      <dgm:spPr/>
      <dgm:t>
        <a:bodyPr/>
        <a:lstStyle/>
        <a:p>
          <a:endParaRPr lang="tr-TR"/>
        </a:p>
      </dgm:t>
    </dgm:pt>
    <dgm:pt modelId="{C0C7717C-C1CB-4B7A-9D86-05E974D3982C}">
      <dgm:prSet phldrT="[Metin]"/>
      <dgm:spPr/>
      <dgm:t>
        <a:bodyPr/>
        <a:lstStyle/>
        <a:p>
          <a:r>
            <a:rPr lang="tr-TR" b="1" dirty="0" smtClean="0"/>
            <a:t>SEVİNÇ</a:t>
          </a:r>
          <a:endParaRPr lang="tr-TR" b="1" dirty="0"/>
        </a:p>
      </dgm:t>
    </dgm:pt>
    <dgm:pt modelId="{DBAC582E-6276-43F7-B7F4-7AB6E4911ADC}" type="parTrans" cxnId="{D056C8C0-0F35-4746-A018-EB40974F6EDC}">
      <dgm:prSet/>
      <dgm:spPr/>
      <dgm:t>
        <a:bodyPr/>
        <a:lstStyle/>
        <a:p>
          <a:endParaRPr lang="tr-TR"/>
        </a:p>
      </dgm:t>
    </dgm:pt>
    <dgm:pt modelId="{BD6E617F-1EE3-451C-AE22-50B827DAD699}" type="sibTrans" cxnId="{D056C8C0-0F35-4746-A018-EB40974F6EDC}">
      <dgm:prSet/>
      <dgm:spPr/>
      <dgm:t>
        <a:bodyPr/>
        <a:lstStyle/>
        <a:p>
          <a:endParaRPr lang="tr-TR"/>
        </a:p>
      </dgm:t>
    </dgm:pt>
    <dgm:pt modelId="{A02DA4FB-7E64-4118-A92D-04B55DB6B52B}">
      <dgm:prSet phldrT="[Metin]"/>
      <dgm:spPr/>
      <dgm:t>
        <a:bodyPr/>
        <a:lstStyle/>
        <a:p>
          <a:r>
            <a:rPr lang="tr-TR" b="1" dirty="0" smtClean="0"/>
            <a:t>ÜZÜNTÜ</a:t>
          </a:r>
          <a:endParaRPr lang="tr-TR" b="1" dirty="0"/>
        </a:p>
      </dgm:t>
    </dgm:pt>
    <dgm:pt modelId="{26EF5371-B951-4C14-945B-99F7A5380C29}" type="parTrans" cxnId="{0C278BD0-DD03-40F8-AEBE-4FD624B056F6}">
      <dgm:prSet/>
      <dgm:spPr/>
      <dgm:t>
        <a:bodyPr/>
        <a:lstStyle/>
        <a:p>
          <a:endParaRPr lang="tr-TR"/>
        </a:p>
      </dgm:t>
    </dgm:pt>
    <dgm:pt modelId="{F95DE0BA-1C28-445E-9F4B-A7EAE7D0472C}" type="sibTrans" cxnId="{0C278BD0-DD03-40F8-AEBE-4FD624B056F6}">
      <dgm:prSet/>
      <dgm:spPr/>
      <dgm:t>
        <a:bodyPr/>
        <a:lstStyle/>
        <a:p>
          <a:endParaRPr lang="tr-TR"/>
        </a:p>
      </dgm:t>
    </dgm:pt>
    <dgm:pt modelId="{02799025-F4E9-4843-B683-5B5F6A5E52F2}" type="pres">
      <dgm:prSet presAssocID="{AC39B1A8-B6CD-49CB-84F2-5CE31F4BCCA6}" presName="matrix" presStyleCnt="0">
        <dgm:presLayoutVars>
          <dgm:chMax val="1"/>
          <dgm:dir/>
          <dgm:resizeHandles val="exact"/>
        </dgm:presLayoutVars>
      </dgm:prSet>
      <dgm:spPr/>
      <dgm:t>
        <a:bodyPr/>
        <a:lstStyle/>
        <a:p>
          <a:endParaRPr lang="tr-TR"/>
        </a:p>
      </dgm:t>
    </dgm:pt>
    <dgm:pt modelId="{2F7FB78C-6A5E-4622-A89B-70F3553F12E3}" type="pres">
      <dgm:prSet presAssocID="{AC39B1A8-B6CD-49CB-84F2-5CE31F4BCCA6}" presName="axisShape" presStyleLbl="bgShp" presStyleIdx="0" presStyleCnt="1"/>
      <dgm:spPr/>
      <dgm:t>
        <a:bodyPr/>
        <a:lstStyle/>
        <a:p>
          <a:endParaRPr lang="en-US"/>
        </a:p>
      </dgm:t>
    </dgm:pt>
    <dgm:pt modelId="{B33103C1-B52C-4D1F-A15C-B17BC618B789}" type="pres">
      <dgm:prSet presAssocID="{AC39B1A8-B6CD-49CB-84F2-5CE31F4BCCA6}" presName="rect1" presStyleLbl="node1" presStyleIdx="0" presStyleCnt="4">
        <dgm:presLayoutVars>
          <dgm:chMax val="0"/>
          <dgm:chPref val="0"/>
          <dgm:bulletEnabled val="1"/>
        </dgm:presLayoutVars>
      </dgm:prSet>
      <dgm:spPr/>
      <dgm:t>
        <a:bodyPr/>
        <a:lstStyle/>
        <a:p>
          <a:endParaRPr lang="tr-TR"/>
        </a:p>
      </dgm:t>
    </dgm:pt>
    <dgm:pt modelId="{5E9A1138-939F-49AC-B919-40C0A75F2382}" type="pres">
      <dgm:prSet presAssocID="{AC39B1A8-B6CD-49CB-84F2-5CE31F4BCCA6}" presName="rect2" presStyleLbl="node1" presStyleIdx="1" presStyleCnt="4">
        <dgm:presLayoutVars>
          <dgm:chMax val="0"/>
          <dgm:chPref val="0"/>
          <dgm:bulletEnabled val="1"/>
        </dgm:presLayoutVars>
      </dgm:prSet>
      <dgm:spPr/>
      <dgm:t>
        <a:bodyPr/>
        <a:lstStyle/>
        <a:p>
          <a:endParaRPr lang="tr-TR"/>
        </a:p>
      </dgm:t>
    </dgm:pt>
    <dgm:pt modelId="{FE1E87AD-5D06-4D03-BC87-1F86924CBABC}" type="pres">
      <dgm:prSet presAssocID="{AC39B1A8-B6CD-49CB-84F2-5CE31F4BCCA6}" presName="rect3" presStyleLbl="node1" presStyleIdx="2" presStyleCnt="4">
        <dgm:presLayoutVars>
          <dgm:chMax val="0"/>
          <dgm:chPref val="0"/>
          <dgm:bulletEnabled val="1"/>
        </dgm:presLayoutVars>
      </dgm:prSet>
      <dgm:spPr/>
      <dgm:t>
        <a:bodyPr/>
        <a:lstStyle/>
        <a:p>
          <a:endParaRPr lang="tr-TR"/>
        </a:p>
      </dgm:t>
    </dgm:pt>
    <dgm:pt modelId="{EFAB1769-AE80-4828-9752-092D540FDB14}" type="pres">
      <dgm:prSet presAssocID="{AC39B1A8-B6CD-49CB-84F2-5CE31F4BCCA6}" presName="rect4" presStyleLbl="node1" presStyleIdx="3" presStyleCnt="4">
        <dgm:presLayoutVars>
          <dgm:chMax val="0"/>
          <dgm:chPref val="0"/>
          <dgm:bulletEnabled val="1"/>
        </dgm:presLayoutVars>
      </dgm:prSet>
      <dgm:spPr/>
      <dgm:t>
        <a:bodyPr/>
        <a:lstStyle/>
        <a:p>
          <a:endParaRPr lang="tr-TR"/>
        </a:p>
      </dgm:t>
    </dgm:pt>
  </dgm:ptLst>
  <dgm:cxnLst>
    <dgm:cxn modelId="{DFC6E895-52C5-4453-8E3A-D751787587B1}" type="presOf" srcId="{CDEFB536-C286-4FF8-B85A-1CDE4422C71B}" destId="{B33103C1-B52C-4D1F-A15C-B17BC618B789}" srcOrd="0" destOrd="0" presId="urn:microsoft.com/office/officeart/2005/8/layout/matrix2"/>
    <dgm:cxn modelId="{72436C87-AAA1-4E98-A435-0DEFCEEC8F46}" type="presOf" srcId="{98365232-D3AF-4C91-A388-79CE5FDE7F60}" destId="{5E9A1138-939F-49AC-B919-40C0A75F2382}" srcOrd="0" destOrd="0" presId="urn:microsoft.com/office/officeart/2005/8/layout/matrix2"/>
    <dgm:cxn modelId="{20ED027F-52D9-44A9-9417-3D6088AD83D1}" type="presOf" srcId="{A02DA4FB-7E64-4118-A92D-04B55DB6B52B}" destId="{EFAB1769-AE80-4828-9752-092D540FDB14}" srcOrd="0" destOrd="0" presId="urn:microsoft.com/office/officeart/2005/8/layout/matrix2"/>
    <dgm:cxn modelId="{6A207F6C-9BCB-4B13-B311-057DF1264943}" type="presOf" srcId="{C0C7717C-C1CB-4B7A-9D86-05E974D3982C}" destId="{FE1E87AD-5D06-4D03-BC87-1F86924CBABC}" srcOrd="0" destOrd="0" presId="urn:microsoft.com/office/officeart/2005/8/layout/matrix2"/>
    <dgm:cxn modelId="{D056C8C0-0F35-4746-A018-EB40974F6EDC}" srcId="{AC39B1A8-B6CD-49CB-84F2-5CE31F4BCCA6}" destId="{C0C7717C-C1CB-4B7A-9D86-05E974D3982C}" srcOrd="2" destOrd="0" parTransId="{DBAC582E-6276-43F7-B7F4-7AB6E4911ADC}" sibTransId="{BD6E617F-1EE3-451C-AE22-50B827DAD699}"/>
    <dgm:cxn modelId="{0C278BD0-DD03-40F8-AEBE-4FD624B056F6}" srcId="{AC39B1A8-B6CD-49CB-84F2-5CE31F4BCCA6}" destId="{A02DA4FB-7E64-4118-A92D-04B55DB6B52B}" srcOrd="3" destOrd="0" parTransId="{26EF5371-B951-4C14-945B-99F7A5380C29}" sibTransId="{F95DE0BA-1C28-445E-9F4B-A7EAE7D0472C}"/>
    <dgm:cxn modelId="{6C7E436C-D455-4C28-878F-727644AE6575}" srcId="{AC39B1A8-B6CD-49CB-84F2-5CE31F4BCCA6}" destId="{98365232-D3AF-4C91-A388-79CE5FDE7F60}" srcOrd="1" destOrd="0" parTransId="{BAA240BE-8C24-4EA9-BBA7-58920F8CEF1A}" sibTransId="{C6E0B407-FFDC-4CC9-95C0-7A3A5A461ED3}"/>
    <dgm:cxn modelId="{2C9459C1-921A-432E-A019-A8C4C7F8D12E}" srcId="{AC39B1A8-B6CD-49CB-84F2-5CE31F4BCCA6}" destId="{CDEFB536-C286-4FF8-B85A-1CDE4422C71B}" srcOrd="0" destOrd="0" parTransId="{A696D79E-D577-41F8-9319-CEBB029146B1}" sibTransId="{33ED2CBB-B386-4196-AF51-1B134ED4B487}"/>
    <dgm:cxn modelId="{1FAABDD3-11DB-4E9F-BCAA-4CB144A4BEA4}" type="presOf" srcId="{AC39B1A8-B6CD-49CB-84F2-5CE31F4BCCA6}" destId="{02799025-F4E9-4843-B683-5B5F6A5E52F2}" srcOrd="0" destOrd="0" presId="urn:microsoft.com/office/officeart/2005/8/layout/matrix2"/>
    <dgm:cxn modelId="{751BB6E0-FA9B-4578-B613-38575117B6AB}" type="presParOf" srcId="{02799025-F4E9-4843-B683-5B5F6A5E52F2}" destId="{2F7FB78C-6A5E-4622-A89B-70F3553F12E3}" srcOrd="0" destOrd="0" presId="urn:microsoft.com/office/officeart/2005/8/layout/matrix2"/>
    <dgm:cxn modelId="{E2DEB739-01FE-4E46-9408-D237153421F5}" type="presParOf" srcId="{02799025-F4E9-4843-B683-5B5F6A5E52F2}" destId="{B33103C1-B52C-4D1F-A15C-B17BC618B789}" srcOrd="1" destOrd="0" presId="urn:microsoft.com/office/officeart/2005/8/layout/matrix2"/>
    <dgm:cxn modelId="{88DACF7D-F394-4A9C-A4D8-F1E2239F3AAC}" type="presParOf" srcId="{02799025-F4E9-4843-B683-5B5F6A5E52F2}" destId="{5E9A1138-939F-49AC-B919-40C0A75F2382}" srcOrd="2" destOrd="0" presId="urn:microsoft.com/office/officeart/2005/8/layout/matrix2"/>
    <dgm:cxn modelId="{ACEA3A57-11BC-4CD2-BCCD-8BC0DFF3922C}" type="presParOf" srcId="{02799025-F4E9-4843-B683-5B5F6A5E52F2}" destId="{FE1E87AD-5D06-4D03-BC87-1F86924CBABC}" srcOrd="3" destOrd="0" presId="urn:microsoft.com/office/officeart/2005/8/layout/matrix2"/>
    <dgm:cxn modelId="{CBC88892-AE40-40A8-9398-C19703B8AD4E}" type="presParOf" srcId="{02799025-F4E9-4843-B683-5B5F6A5E52F2}" destId="{EFAB1769-AE80-4828-9752-092D540FDB14}" srcOrd="4" destOrd="0" presId="urn:microsoft.com/office/officeart/2005/8/layout/matrix2"/>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87CC8F-C6B8-4E5E-81E7-37A7A35C952E}" type="doc">
      <dgm:prSet loTypeId="urn:microsoft.com/office/officeart/2005/8/layout/chevron1" loCatId="process" qsTypeId="urn:microsoft.com/office/officeart/2005/8/quickstyle/3d2" qsCatId="3D" csTypeId="urn:microsoft.com/office/officeart/2005/8/colors/colorful3" csCatId="colorful" phldr="1"/>
      <dgm:spPr/>
    </dgm:pt>
    <dgm:pt modelId="{DEDCD55E-B124-4AEA-BE49-B6C4D295653A}">
      <dgm:prSet phldrT="[Metin]" custT="1"/>
      <dgm:spPr/>
      <dgm:t>
        <a:bodyPr/>
        <a:lstStyle/>
        <a:p>
          <a:pPr rtl="0"/>
          <a:r>
            <a:rPr kumimoji="0" lang="tr-TR" sz="2000" b="1" i="0" u="none" strike="noStrike" cap="none" normalizeH="0" baseline="0" dirty="0" smtClean="0">
              <a:ln/>
              <a:effectLst/>
              <a:latin typeface="Comic Sans MS" pitchFamily="66" charset="0"/>
            </a:rPr>
            <a:t>Uygun Yaklaşım</a:t>
          </a:r>
          <a:endParaRPr lang="tr-TR" sz="2000" dirty="0"/>
        </a:p>
      </dgm:t>
    </dgm:pt>
    <dgm:pt modelId="{E7D75A2A-DCBE-4BD7-A61F-2208863D5B1C}" type="parTrans" cxnId="{15D36843-9EF6-46D2-88BC-07025A282C2C}">
      <dgm:prSet/>
      <dgm:spPr/>
      <dgm:t>
        <a:bodyPr/>
        <a:lstStyle/>
        <a:p>
          <a:endParaRPr lang="tr-TR"/>
        </a:p>
      </dgm:t>
    </dgm:pt>
    <dgm:pt modelId="{68E9F6BB-9BD9-47E6-A710-2F55153E35EF}" type="sibTrans" cxnId="{15D36843-9EF6-46D2-88BC-07025A282C2C}">
      <dgm:prSet/>
      <dgm:spPr/>
      <dgm:t>
        <a:bodyPr/>
        <a:lstStyle/>
        <a:p>
          <a:endParaRPr lang="tr-TR"/>
        </a:p>
      </dgm:t>
    </dgm:pt>
    <dgm:pt modelId="{DA9B5830-492E-4BDA-A9A5-443FDF2E05A4}">
      <dgm:prSet phldrT="[Metin]" custT="1"/>
      <dgm:spPr>
        <a:gradFill rotWithShape="0">
          <a:gsLst>
            <a:gs pos="0">
              <a:srgbClr val="FFEFD1"/>
            </a:gs>
            <a:gs pos="64999">
              <a:srgbClr val="F0EBD5"/>
            </a:gs>
            <a:gs pos="100000">
              <a:srgbClr val="D1C39F"/>
            </a:gs>
          </a:gsLst>
          <a:lin ang="16200000" scaled="0"/>
        </a:gradFill>
      </dgm:spPr>
      <dgm:t>
        <a:bodyPr/>
        <a:lstStyle/>
        <a:p>
          <a:pPr rtl="0"/>
          <a:r>
            <a:rPr kumimoji="0" lang="tr-TR" sz="1800" b="1" i="0" u="none" strike="noStrike" cap="none" normalizeH="0" baseline="0" dirty="0" smtClean="0">
              <a:ln/>
              <a:solidFill>
                <a:schemeClr val="tx1"/>
              </a:solidFill>
              <a:effectLst/>
              <a:latin typeface="Comic Sans MS" pitchFamily="66" charset="0"/>
            </a:rPr>
            <a:t>Güven ve Bilgi vermek, ortamdan uzaklaşmasına izin vermek </a:t>
          </a:r>
          <a:endParaRPr lang="tr-TR" sz="1800" dirty="0">
            <a:solidFill>
              <a:schemeClr val="tx1"/>
            </a:solidFill>
          </a:endParaRPr>
        </a:p>
      </dgm:t>
    </dgm:pt>
    <dgm:pt modelId="{14F17C88-DFB5-406E-A59F-62AE4A84227D}" type="parTrans" cxnId="{F04218B1-6579-4DC6-A206-2D23023BAE7F}">
      <dgm:prSet/>
      <dgm:spPr/>
      <dgm:t>
        <a:bodyPr/>
        <a:lstStyle/>
        <a:p>
          <a:endParaRPr lang="tr-TR"/>
        </a:p>
      </dgm:t>
    </dgm:pt>
    <dgm:pt modelId="{ADF3CA71-EA71-4698-A3AE-762BA7A03142}" type="sibTrans" cxnId="{F04218B1-6579-4DC6-A206-2D23023BAE7F}">
      <dgm:prSet/>
      <dgm:spPr/>
      <dgm:t>
        <a:bodyPr/>
        <a:lstStyle/>
        <a:p>
          <a:endParaRPr lang="tr-TR"/>
        </a:p>
      </dgm:t>
    </dgm:pt>
    <dgm:pt modelId="{CF2C7297-8256-4CFE-9E69-A5F8C451DFB3}" type="pres">
      <dgm:prSet presAssocID="{D687CC8F-C6B8-4E5E-81E7-37A7A35C952E}" presName="Name0" presStyleCnt="0">
        <dgm:presLayoutVars>
          <dgm:dir/>
          <dgm:animLvl val="lvl"/>
          <dgm:resizeHandles val="exact"/>
        </dgm:presLayoutVars>
      </dgm:prSet>
      <dgm:spPr/>
    </dgm:pt>
    <dgm:pt modelId="{8DE4D413-95EB-402C-9675-F7F3ECB8B8BB}" type="pres">
      <dgm:prSet presAssocID="{DEDCD55E-B124-4AEA-BE49-B6C4D295653A}" presName="parTxOnly" presStyleLbl="node1" presStyleIdx="0" presStyleCnt="2" custScaleX="290015" custScaleY="268443" custLinFactNeighborX="-85336" custLinFactNeighborY="13397">
        <dgm:presLayoutVars>
          <dgm:chMax val="0"/>
          <dgm:chPref val="0"/>
          <dgm:bulletEnabled val="1"/>
        </dgm:presLayoutVars>
      </dgm:prSet>
      <dgm:spPr/>
      <dgm:t>
        <a:bodyPr/>
        <a:lstStyle/>
        <a:p>
          <a:endParaRPr lang="tr-TR"/>
        </a:p>
      </dgm:t>
    </dgm:pt>
    <dgm:pt modelId="{08FC7C6E-1BDE-492D-9CAF-30EDC3ED1CAB}" type="pres">
      <dgm:prSet presAssocID="{68E9F6BB-9BD9-47E6-A710-2F55153E35EF}" presName="parTxOnlySpace" presStyleCnt="0"/>
      <dgm:spPr/>
    </dgm:pt>
    <dgm:pt modelId="{8F9F9573-9419-4D9E-AB9F-EAB78D21FE59}" type="pres">
      <dgm:prSet presAssocID="{DA9B5830-492E-4BDA-A9A5-443FDF2E05A4}" presName="parTxOnly" presStyleLbl="node1" presStyleIdx="1" presStyleCnt="2" custScaleX="449882" custScaleY="397419" custLinFactNeighborX="-2290" custLinFactNeighborY="18626">
        <dgm:presLayoutVars>
          <dgm:chMax val="0"/>
          <dgm:chPref val="0"/>
          <dgm:bulletEnabled val="1"/>
        </dgm:presLayoutVars>
      </dgm:prSet>
      <dgm:spPr/>
      <dgm:t>
        <a:bodyPr/>
        <a:lstStyle/>
        <a:p>
          <a:endParaRPr lang="tr-TR"/>
        </a:p>
      </dgm:t>
    </dgm:pt>
  </dgm:ptLst>
  <dgm:cxnLst>
    <dgm:cxn modelId="{61D4FDD9-CA04-40B2-B29F-CD21A2BDC4CE}" type="presOf" srcId="{D687CC8F-C6B8-4E5E-81E7-37A7A35C952E}" destId="{CF2C7297-8256-4CFE-9E69-A5F8C451DFB3}" srcOrd="0" destOrd="0" presId="urn:microsoft.com/office/officeart/2005/8/layout/chevron1"/>
    <dgm:cxn modelId="{F04218B1-6579-4DC6-A206-2D23023BAE7F}" srcId="{D687CC8F-C6B8-4E5E-81E7-37A7A35C952E}" destId="{DA9B5830-492E-4BDA-A9A5-443FDF2E05A4}" srcOrd="1" destOrd="0" parTransId="{14F17C88-DFB5-406E-A59F-62AE4A84227D}" sibTransId="{ADF3CA71-EA71-4698-A3AE-762BA7A03142}"/>
    <dgm:cxn modelId="{15D36843-9EF6-46D2-88BC-07025A282C2C}" srcId="{D687CC8F-C6B8-4E5E-81E7-37A7A35C952E}" destId="{DEDCD55E-B124-4AEA-BE49-B6C4D295653A}" srcOrd="0" destOrd="0" parTransId="{E7D75A2A-DCBE-4BD7-A61F-2208863D5B1C}" sibTransId="{68E9F6BB-9BD9-47E6-A710-2F55153E35EF}"/>
    <dgm:cxn modelId="{567A32C2-AB06-49A7-92D1-A6E8377EEE3C}" type="presOf" srcId="{DEDCD55E-B124-4AEA-BE49-B6C4D295653A}" destId="{8DE4D413-95EB-402C-9675-F7F3ECB8B8BB}" srcOrd="0" destOrd="0" presId="urn:microsoft.com/office/officeart/2005/8/layout/chevron1"/>
    <dgm:cxn modelId="{B332F250-E4B9-4165-B633-EA32EADB3923}" type="presOf" srcId="{DA9B5830-492E-4BDA-A9A5-443FDF2E05A4}" destId="{8F9F9573-9419-4D9E-AB9F-EAB78D21FE59}" srcOrd="0" destOrd="0" presId="urn:microsoft.com/office/officeart/2005/8/layout/chevron1"/>
    <dgm:cxn modelId="{7C835A8D-14F0-4F86-855E-F5092DC15C4E}" type="presParOf" srcId="{CF2C7297-8256-4CFE-9E69-A5F8C451DFB3}" destId="{8DE4D413-95EB-402C-9675-F7F3ECB8B8BB}" srcOrd="0" destOrd="0" presId="urn:microsoft.com/office/officeart/2005/8/layout/chevron1"/>
    <dgm:cxn modelId="{53E4CB69-D76A-4277-A23A-B324BA67F740}" type="presParOf" srcId="{CF2C7297-8256-4CFE-9E69-A5F8C451DFB3}" destId="{08FC7C6E-1BDE-492D-9CAF-30EDC3ED1CAB}" srcOrd="1" destOrd="0" presId="urn:microsoft.com/office/officeart/2005/8/layout/chevron1"/>
    <dgm:cxn modelId="{5C490D0C-56A2-40CE-931B-3217577989C3}" type="presParOf" srcId="{CF2C7297-8256-4CFE-9E69-A5F8C451DFB3}" destId="{8F9F9573-9419-4D9E-AB9F-EAB78D21FE59}" srcOrd="2" destOrd="0" presId="urn:microsoft.com/office/officeart/2005/8/layout/chevron1"/>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552BCE9-0777-4A17-8E30-C0C26178CF36}" type="doc">
      <dgm:prSet loTypeId="urn:microsoft.com/office/officeart/2005/8/layout/vList5" loCatId="list" qsTypeId="urn:microsoft.com/office/officeart/2005/8/quickstyle/3d1" qsCatId="3D" csTypeId="urn:microsoft.com/office/officeart/2005/8/colors/colorful1#7" csCatId="colorful" phldr="1"/>
      <dgm:spPr/>
      <dgm:t>
        <a:bodyPr/>
        <a:lstStyle/>
        <a:p>
          <a:endParaRPr lang="tr-TR"/>
        </a:p>
      </dgm:t>
    </dgm:pt>
    <dgm:pt modelId="{936012CD-747A-49F2-B40F-C85A6A02FEC5}">
      <dgm:prSet phldrT="[Metin]" custT="1"/>
      <dgm:spPr/>
      <dgm:t>
        <a:bodyPr/>
        <a:lstStyle/>
        <a:p>
          <a:pPr rtl="0"/>
          <a:r>
            <a:rPr kumimoji="0" lang="tr-TR" sz="2000" b="1" i="0" u="none" strike="noStrike" cap="none" normalizeH="0" baseline="0" dirty="0" smtClean="0">
              <a:ln/>
              <a:effectLst/>
              <a:latin typeface="Comic Sans MS" pitchFamily="66" charset="0"/>
            </a:rPr>
            <a:t>Nedeni</a:t>
          </a:r>
          <a:endParaRPr lang="tr-TR" sz="2000" dirty="0"/>
        </a:p>
      </dgm:t>
    </dgm:pt>
    <dgm:pt modelId="{ED12C2C6-D7E6-40DF-BEDF-A3009CD46803}" type="parTrans" cxnId="{8C31D805-9F47-4FDB-AAD6-577B59FDBC3E}">
      <dgm:prSet/>
      <dgm:spPr/>
      <dgm:t>
        <a:bodyPr/>
        <a:lstStyle/>
        <a:p>
          <a:endParaRPr lang="tr-TR"/>
        </a:p>
      </dgm:t>
    </dgm:pt>
    <dgm:pt modelId="{34AFAE6E-0D14-4B96-8B53-5310FA75236F}" type="sibTrans" cxnId="{8C31D805-9F47-4FDB-AAD6-577B59FDBC3E}">
      <dgm:prSet/>
      <dgm:spPr/>
      <dgm:t>
        <a:bodyPr/>
        <a:lstStyle/>
        <a:p>
          <a:endParaRPr lang="tr-TR"/>
        </a:p>
      </dgm:t>
    </dgm:pt>
    <dgm:pt modelId="{03EF335D-3CBB-407D-99B0-626CB2A972FB}">
      <dgm:prSet phldrT="[Metin]" custT="1"/>
      <dgm:spPr/>
      <dgm:t>
        <a:bodyPr/>
        <a:lstStyle/>
        <a:p>
          <a:pPr rtl="0"/>
          <a:r>
            <a:rPr kumimoji="0" lang="tr-TR" sz="1800" b="1" i="0" u="none" strike="noStrike" cap="none" normalizeH="0" baseline="0" dirty="0" smtClean="0">
              <a:ln/>
              <a:effectLst/>
              <a:latin typeface="Comic Sans MS" pitchFamily="66" charset="0"/>
            </a:rPr>
            <a:t>Var oluşa yönelik tehdit, tehlike</a:t>
          </a:r>
          <a:endParaRPr lang="tr-TR" sz="1800" b="1" dirty="0"/>
        </a:p>
      </dgm:t>
    </dgm:pt>
    <dgm:pt modelId="{7D6D78B7-0E1C-4390-8E88-79674EA0D609}" type="parTrans" cxnId="{AED19FD0-24B8-4594-B689-306F8199A9EB}">
      <dgm:prSet/>
      <dgm:spPr/>
      <dgm:t>
        <a:bodyPr/>
        <a:lstStyle/>
        <a:p>
          <a:endParaRPr lang="tr-TR"/>
        </a:p>
      </dgm:t>
    </dgm:pt>
    <dgm:pt modelId="{E3A9785F-A97B-4CAD-A988-69F22F4B1F7C}" type="sibTrans" cxnId="{AED19FD0-24B8-4594-B689-306F8199A9EB}">
      <dgm:prSet/>
      <dgm:spPr/>
      <dgm:t>
        <a:bodyPr/>
        <a:lstStyle/>
        <a:p>
          <a:endParaRPr lang="tr-TR"/>
        </a:p>
      </dgm:t>
    </dgm:pt>
    <dgm:pt modelId="{A9216708-13BE-45B4-8AC0-1A345C2680B3}">
      <dgm:prSet phldrT="[Metin]" custT="1"/>
      <dgm:spPr/>
      <dgm:t>
        <a:bodyPr/>
        <a:lstStyle/>
        <a:p>
          <a:pPr rtl="0"/>
          <a:r>
            <a:rPr kumimoji="0" lang="tr-TR" sz="2000" b="1" i="0" u="none" strike="noStrike" cap="none" normalizeH="0" baseline="0" dirty="0" smtClean="0">
              <a:ln/>
              <a:effectLst/>
              <a:latin typeface="Comic Sans MS" pitchFamily="66" charset="0"/>
            </a:rPr>
            <a:t>Davranış</a:t>
          </a:r>
          <a:endParaRPr lang="tr-TR" sz="2000" dirty="0"/>
        </a:p>
      </dgm:t>
    </dgm:pt>
    <dgm:pt modelId="{3340B7E1-B34B-4A12-B9A9-C80BA5AF769C}" type="parTrans" cxnId="{1592D58C-4333-4D93-9690-9BC436FE0224}">
      <dgm:prSet/>
      <dgm:spPr/>
      <dgm:t>
        <a:bodyPr/>
        <a:lstStyle/>
        <a:p>
          <a:endParaRPr lang="tr-TR"/>
        </a:p>
      </dgm:t>
    </dgm:pt>
    <dgm:pt modelId="{D30EF973-AA8F-46B4-B691-EE99F009F188}" type="sibTrans" cxnId="{1592D58C-4333-4D93-9690-9BC436FE0224}">
      <dgm:prSet/>
      <dgm:spPr/>
      <dgm:t>
        <a:bodyPr/>
        <a:lstStyle/>
        <a:p>
          <a:endParaRPr lang="tr-TR"/>
        </a:p>
      </dgm:t>
    </dgm:pt>
    <dgm:pt modelId="{66889C56-B026-4307-9213-9582B4E159B4}">
      <dgm:prSet phldrT="[Metin]" custT="1"/>
      <dgm:spPr/>
      <dgm:t>
        <a:bodyPr/>
        <a:lstStyle/>
        <a:p>
          <a:pPr rtl="0"/>
          <a:r>
            <a:rPr kumimoji="0" lang="tr-TR" sz="1800" b="1" i="0" u="none" strike="noStrike" cap="none" normalizeH="0" baseline="0" dirty="0" smtClean="0">
              <a:ln/>
              <a:effectLst/>
              <a:latin typeface="Comic Sans MS" pitchFamily="66" charset="0"/>
            </a:rPr>
            <a:t> Geri çekilme, korkulu bir beden dili</a:t>
          </a:r>
          <a:endParaRPr lang="tr-TR" sz="1800" dirty="0"/>
        </a:p>
      </dgm:t>
    </dgm:pt>
    <dgm:pt modelId="{9A5BC40B-8E9F-4324-8D8E-98379FDE8B4C}" type="parTrans" cxnId="{41B46524-5C15-4C8F-9612-0FF2C29B31CC}">
      <dgm:prSet/>
      <dgm:spPr/>
      <dgm:t>
        <a:bodyPr/>
        <a:lstStyle/>
        <a:p>
          <a:endParaRPr lang="tr-TR"/>
        </a:p>
      </dgm:t>
    </dgm:pt>
    <dgm:pt modelId="{333CC85B-964F-4541-9C7B-BB67E43E127D}" type="sibTrans" cxnId="{41B46524-5C15-4C8F-9612-0FF2C29B31CC}">
      <dgm:prSet/>
      <dgm:spPr/>
      <dgm:t>
        <a:bodyPr/>
        <a:lstStyle/>
        <a:p>
          <a:endParaRPr lang="tr-TR"/>
        </a:p>
      </dgm:t>
    </dgm:pt>
    <dgm:pt modelId="{BB866348-790B-471E-B2A3-846323E0E076}">
      <dgm:prSet phldrT="[Metin]" custT="1"/>
      <dgm:spPr/>
      <dgm:t>
        <a:bodyPr/>
        <a:lstStyle/>
        <a:p>
          <a:pPr rtl="0"/>
          <a:r>
            <a:rPr kumimoji="0" lang="tr-TR" sz="2000" b="1" i="0" u="none" strike="noStrike" cap="none" normalizeH="0" baseline="0" dirty="0" smtClean="0">
              <a:ln/>
              <a:effectLst/>
              <a:latin typeface="Comic Sans MS" pitchFamily="66" charset="0"/>
            </a:rPr>
            <a:t>İhtiyaç </a:t>
          </a:r>
          <a:endParaRPr lang="tr-TR" sz="2000" dirty="0"/>
        </a:p>
      </dgm:t>
    </dgm:pt>
    <dgm:pt modelId="{2A6A7FB0-BBE7-4A05-AFE6-D93C38BB1FDD}" type="parTrans" cxnId="{BD7F7FDE-51C4-48F6-9A26-F2C33099CFB0}">
      <dgm:prSet/>
      <dgm:spPr/>
      <dgm:t>
        <a:bodyPr/>
        <a:lstStyle/>
        <a:p>
          <a:endParaRPr lang="tr-TR"/>
        </a:p>
      </dgm:t>
    </dgm:pt>
    <dgm:pt modelId="{DD387527-057A-4966-AD66-22F99E4DDE5F}" type="sibTrans" cxnId="{BD7F7FDE-51C4-48F6-9A26-F2C33099CFB0}">
      <dgm:prSet/>
      <dgm:spPr/>
      <dgm:t>
        <a:bodyPr/>
        <a:lstStyle/>
        <a:p>
          <a:endParaRPr lang="tr-TR"/>
        </a:p>
      </dgm:t>
    </dgm:pt>
    <dgm:pt modelId="{56EB54D0-1F42-4B12-A99A-D1A83F37EC3A}">
      <dgm:prSet phldrT="[Metin]" custT="1"/>
      <dgm:spPr/>
      <dgm:t>
        <a:bodyPr/>
        <a:lstStyle/>
        <a:p>
          <a:pPr rtl="0"/>
          <a:r>
            <a:rPr kumimoji="0" lang="tr-TR" sz="1800" b="1" i="0" u="none" strike="noStrike" cap="none" normalizeH="0" baseline="0" dirty="0" smtClean="0">
              <a:ln/>
              <a:effectLst/>
              <a:latin typeface="Comic Sans MS" pitchFamily="66" charset="0"/>
            </a:rPr>
            <a:t> Güvenlik</a:t>
          </a:r>
          <a:endParaRPr lang="tr-TR" sz="1800" dirty="0"/>
        </a:p>
      </dgm:t>
    </dgm:pt>
    <dgm:pt modelId="{48D63F9B-1093-467E-8019-F1EAAF324F20}" type="parTrans" cxnId="{F5BE21D5-48D9-4413-963B-1DF7C7D1A9D7}">
      <dgm:prSet/>
      <dgm:spPr/>
      <dgm:t>
        <a:bodyPr/>
        <a:lstStyle/>
        <a:p>
          <a:endParaRPr lang="tr-TR"/>
        </a:p>
      </dgm:t>
    </dgm:pt>
    <dgm:pt modelId="{E251BD1A-2BCD-4A26-BBEF-6521C6AC9191}" type="sibTrans" cxnId="{F5BE21D5-48D9-4413-963B-1DF7C7D1A9D7}">
      <dgm:prSet/>
      <dgm:spPr/>
      <dgm:t>
        <a:bodyPr/>
        <a:lstStyle/>
        <a:p>
          <a:endParaRPr lang="tr-TR"/>
        </a:p>
      </dgm:t>
    </dgm:pt>
    <dgm:pt modelId="{828FF40A-8EBF-4467-879C-8A1C7EB20923}" type="pres">
      <dgm:prSet presAssocID="{B552BCE9-0777-4A17-8E30-C0C26178CF36}" presName="Name0" presStyleCnt="0">
        <dgm:presLayoutVars>
          <dgm:dir/>
          <dgm:animLvl val="lvl"/>
          <dgm:resizeHandles val="exact"/>
        </dgm:presLayoutVars>
      </dgm:prSet>
      <dgm:spPr/>
      <dgm:t>
        <a:bodyPr/>
        <a:lstStyle/>
        <a:p>
          <a:endParaRPr lang="tr-TR"/>
        </a:p>
      </dgm:t>
    </dgm:pt>
    <dgm:pt modelId="{03DBF434-5780-4966-9391-1C0A585165DA}" type="pres">
      <dgm:prSet presAssocID="{936012CD-747A-49F2-B40F-C85A6A02FEC5}" presName="linNode" presStyleCnt="0"/>
      <dgm:spPr/>
    </dgm:pt>
    <dgm:pt modelId="{1F93E4A0-9921-46FE-9FE8-2599DCB559B3}" type="pres">
      <dgm:prSet presAssocID="{936012CD-747A-49F2-B40F-C85A6A02FEC5}" presName="parentText" presStyleLbl="node1" presStyleIdx="0" presStyleCnt="3">
        <dgm:presLayoutVars>
          <dgm:chMax val="1"/>
          <dgm:bulletEnabled val="1"/>
        </dgm:presLayoutVars>
      </dgm:prSet>
      <dgm:spPr/>
      <dgm:t>
        <a:bodyPr/>
        <a:lstStyle/>
        <a:p>
          <a:endParaRPr lang="tr-TR"/>
        </a:p>
      </dgm:t>
    </dgm:pt>
    <dgm:pt modelId="{4A53CDF8-C368-43F2-B6AC-AFCC6459D798}" type="pres">
      <dgm:prSet presAssocID="{936012CD-747A-49F2-B40F-C85A6A02FEC5}" presName="descendantText" presStyleLbl="alignAccFollowNode1" presStyleIdx="0" presStyleCnt="3" custScaleX="155924">
        <dgm:presLayoutVars>
          <dgm:bulletEnabled val="1"/>
        </dgm:presLayoutVars>
      </dgm:prSet>
      <dgm:spPr/>
      <dgm:t>
        <a:bodyPr/>
        <a:lstStyle/>
        <a:p>
          <a:endParaRPr lang="tr-TR"/>
        </a:p>
      </dgm:t>
    </dgm:pt>
    <dgm:pt modelId="{1B8525A0-6733-46FC-9BF8-3462CA86FBD3}" type="pres">
      <dgm:prSet presAssocID="{34AFAE6E-0D14-4B96-8B53-5310FA75236F}" presName="sp" presStyleCnt="0"/>
      <dgm:spPr/>
    </dgm:pt>
    <dgm:pt modelId="{FEE18741-3EBA-4CE6-B4FB-CCE85F6153B2}" type="pres">
      <dgm:prSet presAssocID="{A9216708-13BE-45B4-8AC0-1A345C2680B3}" presName="linNode" presStyleCnt="0"/>
      <dgm:spPr/>
    </dgm:pt>
    <dgm:pt modelId="{31D10196-B3FB-498B-AAC7-A7BFA3563EEB}" type="pres">
      <dgm:prSet presAssocID="{A9216708-13BE-45B4-8AC0-1A345C2680B3}" presName="parentText" presStyleLbl="node1" presStyleIdx="1" presStyleCnt="3" custLinFactNeighborY="131">
        <dgm:presLayoutVars>
          <dgm:chMax val="1"/>
          <dgm:bulletEnabled val="1"/>
        </dgm:presLayoutVars>
      </dgm:prSet>
      <dgm:spPr/>
      <dgm:t>
        <a:bodyPr/>
        <a:lstStyle/>
        <a:p>
          <a:endParaRPr lang="tr-TR"/>
        </a:p>
      </dgm:t>
    </dgm:pt>
    <dgm:pt modelId="{7842CD77-57FA-4A54-A6AC-C5324F339B35}" type="pres">
      <dgm:prSet presAssocID="{A9216708-13BE-45B4-8AC0-1A345C2680B3}" presName="descendantText" presStyleLbl="alignAccFollowNode1" presStyleIdx="1" presStyleCnt="3" custScaleX="157919" custLinFactNeighborX="-1821" custLinFactNeighborY="1829">
        <dgm:presLayoutVars>
          <dgm:bulletEnabled val="1"/>
        </dgm:presLayoutVars>
      </dgm:prSet>
      <dgm:spPr/>
      <dgm:t>
        <a:bodyPr/>
        <a:lstStyle/>
        <a:p>
          <a:endParaRPr lang="tr-TR"/>
        </a:p>
      </dgm:t>
    </dgm:pt>
    <dgm:pt modelId="{FD5B70E9-0033-41CD-AEE4-4256E5974C79}" type="pres">
      <dgm:prSet presAssocID="{D30EF973-AA8F-46B4-B691-EE99F009F188}" presName="sp" presStyleCnt="0"/>
      <dgm:spPr/>
    </dgm:pt>
    <dgm:pt modelId="{D2BB1AA0-3DE5-469E-887D-A942BE7FE975}" type="pres">
      <dgm:prSet presAssocID="{BB866348-790B-471E-B2A3-846323E0E076}" presName="linNode" presStyleCnt="0"/>
      <dgm:spPr/>
    </dgm:pt>
    <dgm:pt modelId="{8E1081F3-525D-45C5-A145-F370CEA19110}" type="pres">
      <dgm:prSet presAssocID="{BB866348-790B-471E-B2A3-846323E0E076}" presName="parentText" presStyleLbl="node1" presStyleIdx="2" presStyleCnt="3" custLinFactNeighborY="5290">
        <dgm:presLayoutVars>
          <dgm:chMax val="1"/>
          <dgm:bulletEnabled val="1"/>
        </dgm:presLayoutVars>
      </dgm:prSet>
      <dgm:spPr/>
      <dgm:t>
        <a:bodyPr/>
        <a:lstStyle/>
        <a:p>
          <a:endParaRPr lang="tr-TR"/>
        </a:p>
      </dgm:t>
    </dgm:pt>
    <dgm:pt modelId="{F98378F2-28BB-4C3B-B81A-9E25044DC658}" type="pres">
      <dgm:prSet presAssocID="{BB866348-790B-471E-B2A3-846323E0E076}" presName="descendantText" presStyleLbl="alignAccFollowNode1" presStyleIdx="2" presStyleCnt="3" custScaleX="155945" custLinFactNeighborY="-6147">
        <dgm:presLayoutVars>
          <dgm:bulletEnabled val="1"/>
        </dgm:presLayoutVars>
      </dgm:prSet>
      <dgm:spPr/>
      <dgm:t>
        <a:bodyPr/>
        <a:lstStyle/>
        <a:p>
          <a:endParaRPr lang="tr-TR"/>
        </a:p>
      </dgm:t>
    </dgm:pt>
  </dgm:ptLst>
  <dgm:cxnLst>
    <dgm:cxn modelId="{DDBEB04B-0B86-48DD-A229-BC20AEC2D5BB}" type="presOf" srcId="{A9216708-13BE-45B4-8AC0-1A345C2680B3}" destId="{31D10196-B3FB-498B-AAC7-A7BFA3563EEB}" srcOrd="0" destOrd="0" presId="urn:microsoft.com/office/officeart/2005/8/layout/vList5"/>
    <dgm:cxn modelId="{D783D735-A279-42F8-AE1B-D405ACBA9DF6}" type="presOf" srcId="{03EF335D-3CBB-407D-99B0-626CB2A972FB}" destId="{4A53CDF8-C368-43F2-B6AC-AFCC6459D798}" srcOrd="0" destOrd="0" presId="urn:microsoft.com/office/officeart/2005/8/layout/vList5"/>
    <dgm:cxn modelId="{62C2E6D1-ACDF-4921-8BD6-CF389DD85701}" type="presOf" srcId="{56EB54D0-1F42-4B12-A99A-D1A83F37EC3A}" destId="{F98378F2-28BB-4C3B-B81A-9E25044DC658}" srcOrd="0" destOrd="0" presId="urn:microsoft.com/office/officeart/2005/8/layout/vList5"/>
    <dgm:cxn modelId="{245537F0-7121-4515-8E74-241560210DB2}" type="presOf" srcId="{66889C56-B026-4307-9213-9582B4E159B4}" destId="{7842CD77-57FA-4A54-A6AC-C5324F339B35}" srcOrd="0" destOrd="0" presId="urn:microsoft.com/office/officeart/2005/8/layout/vList5"/>
    <dgm:cxn modelId="{A6D55867-16A5-45FD-9F48-9513D462E7AE}" type="presOf" srcId="{936012CD-747A-49F2-B40F-C85A6A02FEC5}" destId="{1F93E4A0-9921-46FE-9FE8-2599DCB559B3}" srcOrd="0" destOrd="0" presId="urn:microsoft.com/office/officeart/2005/8/layout/vList5"/>
    <dgm:cxn modelId="{C11273F9-B6F8-428A-936D-81715327B367}" type="presOf" srcId="{B552BCE9-0777-4A17-8E30-C0C26178CF36}" destId="{828FF40A-8EBF-4467-879C-8A1C7EB20923}" srcOrd="0" destOrd="0" presId="urn:microsoft.com/office/officeart/2005/8/layout/vList5"/>
    <dgm:cxn modelId="{0E8A068F-D733-4997-98D2-7C077EC1E547}" type="presOf" srcId="{BB866348-790B-471E-B2A3-846323E0E076}" destId="{8E1081F3-525D-45C5-A145-F370CEA19110}" srcOrd="0" destOrd="0" presId="urn:microsoft.com/office/officeart/2005/8/layout/vList5"/>
    <dgm:cxn modelId="{41B46524-5C15-4C8F-9612-0FF2C29B31CC}" srcId="{A9216708-13BE-45B4-8AC0-1A345C2680B3}" destId="{66889C56-B026-4307-9213-9582B4E159B4}" srcOrd="0" destOrd="0" parTransId="{9A5BC40B-8E9F-4324-8D8E-98379FDE8B4C}" sibTransId="{333CC85B-964F-4541-9C7B-BB67E43E127D}"/>
    <dgm:cxn modelId="{F5BE21D5-48D9-4413-963B-1DF7C7D1A9D7}" srcId="{BB866348-790B-471E-B2A3-846323E0E076}" destId="{56EB54D0-1F42-4B12-A99A-D1A83F37EC3A}" srcOrd="0" destOrd="0" parTransId="{48D63F9B-1093-467E-8019-F1EAAF324F20}" sibTransId="{E251BD1A-2BCD-4A26-BBEF-6521C6AC9191}"/>
    <dgm:cxn modelId="{1592D58C-4333-4D93-9690-9BC436FE0224}" srcId="{B552BCE9-0777-4A17-8E30-C0C26178CF36}" destId="{A9216708-13BE-45B4-8AC0-1A345C2680B3}" srcOrd="1" destOrd="0" parTransId="{3340B7E1-B34B-4A12-B9A9-C80BA5AF769C}" sibTransId="{D30EF973-AA8F-46B4-B691-EE99F009F188}"/>
    <dgm:cxn modelId="{BD7F7FDE-51C4-48F6-9A26-F2C33099CFB0}" srcId="{B552BCE9-0777-4A17-8E30-C0C26178CF36}" destId="{BB866348-790B-471E-B2A3-846323E0E076}" srcOrd="2" destOrd="0" parTransId="{2A6A7FB0-BBE7-4A05-AFE6-D93C38BB1FDD}" sibTransId="{DD387527-057A-4966-AD66-22F99E4DDE5F}"/>
    <dgm:cxn modelId="{AED19FD0-24B8-4594-B689-306F8199A9EB}" srcId="{936012CD-747A-49F2-B40F-C85A6A02FEC5}" destId="{03EF335D-3CBB-407D-99B0-626CB2A972FB}" srcOrd="0" destOrd="0" parTransId="{7D6D78B7-0E1C-4390-8E88-79674EA0D609}" sibTransId="{E3A9785F-A97B-4CAD-A988-69F22F4B1F7C}"/>
    <dgm:cxn modelId="{8C31D805-9F47-4FDB-AAD6-577B59FDBC3E}" srcId="{B552BCE9-0777-4A17-8E30-C0C26178CF36}" destId="{936012CD-747A-49F2-B40F-C85A6A02FEC5}" srcOrd="0" destOrd="0" parTransId="{ED12C2C6-D7E6-40DF-BEDF-A3009CD46803}" sibTransId="{34AFAE6E-0D14-4B96-8B53-5310FA75236F}"/>
    <dgm:cxn modelId="{638C6C46-A240-453B-8944-22C227F62113}" type="presParOf" srcId="{828FF40A-8EBF-4467-879C-8A1C7EB20923}" destId="{03DBF434-5780-4966-9391-1C0A585165DA}" srcOrd="0" destOrd="0" presId="urn:microsoft.com/office/officeart/2005/8/layout/vList5"/>
    <dgm:cxn modelId="{E48B1F6E-9F43-417F-9007-2BFB6585CEDF}" type="presParOf" srcId="{03DBF434-5780-4966-9391-1C0A585165DA}" destId="{1F93E4A0-9921-46FE-9FE8-2599DCB559B3}" srcOrd="0" destOrd="0" presId="urn:microsoft.com/office/officeart/2005/8/layout/vList5"/>
    <dgm:cxn modelId="{A043328D-535B-4AA7-9F01-8E5EB8B3F916}" type="presParOf" srcId="{03DBF434-5780-4966-9391-1C0A585165DA}" destId="{4A53CDF8-C368-43F2-B6AC-AFCC6459D798}" srcOrd="1" destOrd="0" presId="urn:microsoft.com/office/officeart/2005/8/layout/vList5"/>
    <dgm:cxn modelId="{0103E725-367E-4B1D-B819-2A85027B05D2}" type="presParOf" srcId="{828FF40A-8EBF-4467-879C-8A1C7EB20923}" destId="{1B8525A0-6733-46FC-9BF8-3462CA86FBD3}" srcOrd="1" destOrd="0" presId="urn:microsoft.com/office/officeart/2005/8/layout/vList5"/>
    <dgm:cxn modelId="{06E5047D-EF66-4F53-B892-71F09C1A1E1F}" type="presParOf" srcId="{828FF40A-8EBF-4467-879C-8A1C7EB20923}" destId="{FEE18741-3EBA-4CE6-B4FB-CCE85F6153B2}" srcOrd="2" destOrd="0" presId="urn:microsoft.com/office/officeart/2005/8/layout/vList5"/>
    <dgm:cxn modelId="{23457190-9DFE-4346-B281-454605BD4681}" type="presParOf" srcId="{FEE18741-3EBA-4CE6-B4FB-CCE85F6153B2}" destId="{31D10196-B3FB-498B-AAC7-A7BFA3563EEB}" srcOrd="0" destOrd="0" presId="urn:microsoft.com/office/officeart/2005/8/layout/vList5"/>
    <dgm:cxn modelId="{58F7410A-D134-4D69-A3B4-28B1E3706751}" type="presParOf" srcId="{FEE18741-3EBA-4CE6-B4FB-CCE85F6153B2}" destId="{7842CD77-57FA-4A54-A6AC-C5324F339B35}" srcOrd="1" destOrd="0" presId="urn:microsoft.com/office/officeart/2005/8/layout/vList5"/>
    <dgm:cxn modelId="{7AE1BD61-163E-49A6-9FAC-05DD0155320E}" type="presParOf" srcId="{828FF40A-8EBF-4467-879C-8A1C7EB20923}" destId="{FD5B70E9-0033-41CD-AEE4-4256E5974C79}" srcOrd="3" destOrd="0" presId="urn:microsoft.com/office/officeart/2005/8/layout/vList5"/>
    <dgm:cxn modelId="{565C634D-8E54-4316-B9FD-0E67906C65B4}" type="presParOf" srcId="{828FF40A-8EBF-4467-879C-8A1C7EB20923}" destId="{D2BB1AA0-3DE5-469E-887D-A942BE7FE975}" srcOrd="4" destOrd="0" presId="urn:microsoft.com/office/officeart/2005/8/layout/vList5"/>
    <dgm:cxn modelId="{29C5A58F-D5D7-4540-8BC1-45F28AFA8CB6}" type="presParOf" srcId="{D2BB1AA0-3DE5-469E-887D-A942BE7FE975}" destId="{8E1081F3-525D-45C5-A145-F370CEA19110}" srcOrd="0" destOrd="0" presId="urn:microsoft.com/office/officeart/2005/8/layout/vList5"/>
    <dgm:cxn modelId="{AF0E8A51-BBEE-492D-B10A-3C80F159C8E8}" type="presParOf" srcId="{D2BB1AA0-3DE5-469E-887D-A942BE7FE975}" destId="{F98378F2-28BB-4C3B-B81A-9E25044DC658}" srcOrd="1" destOrd="0" presId="urn:microsoft.com/office/officeart/2005/8/layout/vList5"/>
  </dgm:cxnLst>
  <dgm:bg/>
  <dgm:whole/>
  <dgm:extLst>
    <a:ext uri="http://schemas.microsoft.com/office/drawing/2008/diagram">
      <dsp:dataModelExt xmlns=""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687CC8F-C6B8-4E5E-81E7-37A7A35C952E}" type="doc">
      <dgm:prSet loTypeId="urn:microsoft.com/office/officeart/2005/8/layout/chevron1" loCatId="process" qsTypeId="urn:microsoft.com/office/officeart/2005/8/quickstyle/3d2" qsCatId="3D" csTypeId="urn:microsoft.com/office/officeart/2005/8/colors/colorful3" csCatId="colorful" phldr="1"/>
      <dgm:spPr/>
    </dgm:pt>
    <dgm:pt modelId="{DEDCD55E-B124-4AEA-BE49-B6C4D295653A}">
      <dgm:prSet phldrT="[Metin]" custT="1"/>
      <dgm:spPr/>
      <dgm:t>
        <a:bodyPr/>
        <a:lstStyle/>
        <a:p>
          <a:pPr rtl="0"/>
          <a:r>
            <a:rPr kumimoji="0" lang="tr-TR" sz="2000" b="1" i="0" u="none" strike="noStrike" cap="none" normalizeH="0" baseline="0" dirty="0" smtClean="0">
              <a:ln/>
              <a:effectLst/>
              <a:latin typeface="Comic Sans MS" pitchFamily="66" charset="0"/>
            </a:rPr>
            <a:t>Uygun Yaklaşım</a:t>
          </a:r>
          <a:endParaRPr lang="tr-TR" sz="2000" dirty="0"/>
        </a:p>
      </dgm:t>
    </dgm:pt>
    <dgm:pt modelId="{E7D75A2A-DCBE-4BD7-A61F-2208863D5B1C}" type="parTrans" cxnId="{15D36843-9EF6-46D2-88BC-07025A282C2C}">
      <dgm:prSet/>
      <dgm:spPr/>
      <dgm:t>
        <a:bodyPr/>
        <a:lstStyle/>
        <a:p>
          <a:endParaRPr lang="tr-TR"/>
        </a:p>
      </dgm:t>
    </dgm:pt>
    <dgm:pt modelId="{68E9F6BB-9BD9-47E6-A710-2F55153E35EF}" type="sibTrans" cxnId="{15D36843-9EF6-46D2-88BC-07025A282C2C}">
      <dgm:prSet/>
      <dgm:spPr/>
      <dgm:t>
        <a:bodyPr/>
        <a:lstStyle/>
        <a:p>
          <a:endParaRPr lang="tr-TR"/>
        </a:p>
      </dgm:t>
    </dgm:pt>
    <dgm:pt modelId="{DA9B5830-492E-4BDA-A9A5-443FDF2E05A4}">
      <dgm:prSet phldrT="[Metin]" custT="1"/>
      <dgm:spPr>
        <a:gradFill rotWithShape="0">
          <a:gsLst>
            <a:gs pos="0">
              <a:srgbClr val="FFEFD1"/>
            </a:gs>
            <a:gs pos="64999">
              <a:srgbClr val="F0EBD5"/>
            </a:gs>
            <a:gs pos="100000">
              <a:srgbClr val="D1C39F"/>
            </a:gs>
          </a:gsLst>
          <a:lin ang="16200000" scaled="0"/>
        </a:gradFill>
      </dgm:spPr>
      <dgm:t>
        <a:bodyPr/>
        <a:lstStyle/>
        <a:p>
          <a:pPr rtl="0"/>
          <a:r>
            <a:rPr kumimoji="0" lang="tr-TR" sz="1800" b="1" i="0" u="none" strike="noStrike" cap="none" normalizeH="0" baseline="0" dirty="0" smtClean="0">
              <a:ln>
                <a:noFill/>
              </a:ln>
              <a:solidFill>
                <a:schemeClr val="tx1"/>
              </a:solidFill>
              <a:effectLst/>
              <a:latin typeface="Comic Sans MS" pitchFamily="66" charset="0"/>
            </a:rPr>
            <a:t>Dinlemek, dikkate almak, önemsemek</a:t>
          </a:r>
          <a:endParaRPr lang="tr-TR" sz="1800" dirty="0">
            <a:solidFill>
              <a:schemeClr val="tx1"/>
            </a:solidFill>
          </a:endParaRPr>
        </a:p>
      </dgm:t>
    </dgm:pt>
    <dgm:pt modelId="{14F17C88-DFB5-406E-A59F-62AE4A84227D}" type="parTrans" cxnId="{F04218B1-6579-4DC6-A206-2D23023BAE7F}">
      <dgm:prSet/>
      <dgm:spPr/>
      <dgm:t>
        <a:bodyPr/>
        <a:lstStyle/>
        <a:p>
          <a:endParaRPr lang="tr-TR"/>
        </a:p>
      </dgm:t>
    </dgm:pt>
    <dgm:pt modelId="{ADF3CA71-EA71-4698-A3AE-762BA7A03142}" type="sibTrans" cxnId="{F04218B1-6579-4DC6-A206-2D23023BAE7F}">
      <dgm:prSet/>
      <dgm:spPr/>
      <dgm:t>
        <a:bodyPr/>
        <a:lstStyle/>
        <a:p>
          <a:endParaRPr lang="tr-TR"/>
        </a:p>
      </dgm:t>
    </dgm:pt>
    <dgm:pt modelId="{CF2C7297-8256-4CFE-9E69-A5F8C451DFB3}" type="pres">
      <dgm:prSet presAssocID="{D687CC8F-C6B8-4E5E-81E7-37A7A35C952E}" presName="Name0" presStyleCnt="0">
        <dgm:presLayoutVars>
          <dgm:dir/>
          <dgm:animLvl val="lvl"/>
          <dgm:resizeHandles val="exact"/>
        </dgm:presLayoutVars>
      </dgm:prSet>
      <dgm:spPr/>
    </dgm:pt>
    <dgm:pt modelId="{8DE4D413-95EB-402C-9675-F7F3ECB8B8BB}" type="pres">
      <dgm:prSet presAssocID="{DEDCD55E-B124-4AEA-BE49-B6C4D295653A}" presName="parTxOnly" presStyleLbl="node1" presStyleIdx="0" presStyleCnt="2" custScaleX="290015" custScaleY="268443" custLinFactNeighborX="-85336" custLinFactNeighborY="13397">
        <dgm:presLayoutVars>
          <dgm:chMax val="0"/>
          <dgm:chPref val="0"/>
          <dgm:bulletEnabled val="1"/>
        </dgm:presLayoutVars>
      </dgm:prSet>
      <dgm:spPr/>
      <dgm:t>
        <a:bodyPr/>
        <a:lstStyle/>
        <a:p>
          <a:endParaRPr lang="tr-TR"/>
        </a:p>
      </dgm:t>
    </dgm:pt>
    <dgm:pt modelId="{08FC7C6E-1BDE-492D-9CAF-30EDC3ED1CAB}" type="pres">
      <dgm:prSet presAssocID="{68E9F6BB-9BD9-47E6-A710-2F55153E35EF}" presName="parTxOnlySpace" presStyleCnt="0"/>
      <dgm:spPr/>
    </dgm:pt>
    <dgm:pt modelId="{8F9F9573-9419-4D9E-AB9F-EAB78D21FE59}" type="pres">
      <dgm:prSet presAssocID="{DA9B5830-492E-4BDA-A9A5-443FDF2E05A4}" presName="parTxOnly" presStyleLbl="node1" presStyleIdx="1" presStyleCnt="2" custScaleX="449882" custScaleY="397419" custLinFactNeighborX="-2290" custLinFactNeighborY="18626">
        <dgm:presLayoutVars>
          <dgm:chMax val="0"/>
          <dgm:chPref val="0"/>
          <dgm:bulletEnabled val="1"/>
        </dgm:presLayoutVars>
      </dgm:prSet>
      <dgm:spPr/>
      <dgm:t>
        <a:bodyPr/>
        <a:lstStyle/>
        <a:p>
          <a:endParaRPr lang="tr-TR"/>
        </a:p>
      </dgm:t>
    </dgm:pt>
  </dgm:ptLst>
  <dgm:cxnLst>
    <dgm:cxn modelId="{F04218B1-6579-4DC6-A206-2D23023BAE7F}" srcId="{D687CC8F-C6B8-4E5E-81E7-37A7A35C952E}" destId="{DA9B5830-492E-4BDA-A9A5-443FDF2E05A4}" srcOrd="1" destOrd="0" parTransId="{14F17C88-DFB5-406E-A59F-62AE4A84227D}" sibTransId="{ADF3CA71-EA71-4698-A3AE-762BA7A03142}"/>
    <dgm:cxn modelId="{BC3E03BC-5AB3-4072-9EF4-B91E6499DE72}" type="presOf" srcId="{DA9B5830-492E-4BDA-A9A5-443FDF2E05A4}" destId="{8F9F9573-9419-4D9E-AB9F-EAB78D21FE59}" srcOrd="0" destOrd="0" presId="urn:microsoft.com/office/officeart/2005/8/layout/chevron1"/>
    <dgm:cxn modelId="{15D36843-9EF6-46D2-88BC-07025A282C2C}" srcId="{D687CC8F-C6B8-4E5E-81E7-37A7A35C952E}" destId="{DEDCD55E-B124-4AEA-BE49-B6C4D295653A}" srcOrd="0" destOrd="0" parTransId="{E7D75A2A-DCBE-4BD7-A61F-2208863D5B1C}" sibTransId="{68E9F6BB-9BD9-47E6-A710-2F55153E35EF}"/>
    <dgm:cxn modelId="{4F520748-99B2-4468-9027-FEEB216C253E}" type="presOf" srcId="{D687CC8F-C6B8-4E5E-81E7-37A7A35C952E}" destId="{CF2C7297-8256-4CFE-9E69-A5F8C451DFB3}" srcOrd="0" destOrd="0" presId="urn:microsoft.com/office/officeart/2005/8/layout/chevron1"/>
    <dgm:cxn modelId="{AAEB723B-7587-4EFE-9B4B-9897508049D7}" type="presOf" srcId="{DEDCD55E-B124-4AEA-BE49-B6C4D295653A}" destId="{8DE4D413-95EB-402C-9675-F7F3ECB8B8BB}" srcOrd="0" destOrd="0" presId="urn:microsoft.com/office/officeart/2005/8/layout/chevron1"/>
    <dgm:cxn modelId="{3F80B3C6-BD11-428B-9E0E-04A81AF9CE23}" type="presParOf" srcId="{CF2C7297-8256-4CFE-9E69-A5F8C451DFB3}" destId="{8DE4D413-95EB-402C-9675-F7F3ECB8B8BB}" srcOrd="0" destOrd="0" presId="urn:microsoft.com/office/officeart/2005/8/layout/chevron1"/>
    <dgm:cxn modelId="{FFCD27B3-D78D-41B7-8E2F-4142580C6A3B}" type="presParOf" srcId="{CF2C7297-8256-4CFE-9E69-A5F8C451DFB3}" destId="{08FC7C6E-1BDE-492D-9CAF-30EDC3ED1CAB}" srcOrd="1" destOrd="0" presId="urn:microsoft.com/office/officeart/2005/8/layout/chevron1"/>
    <dgm:cxn modelId="{55AF805E-68CB-4724-B891-EEF0BE60BC69}" type="presParOf" srcId="{CF2C7297-8256-4CFE-9E69-A5F8C451DFB3}" destId="{8F9F9573-9419-4D9E-AB9F-EAB78D21FE59}" srcOrd="2" destOrd="0" presId="urn:microsoft.com/office/officeart/2005/8/layout/chevron1"/>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552BCE9-0777-4A17-8E30-C0C26178CF36}" type="doc">
      <dgm:prSet loTypeId="urn:microsoft.com/office/officeart/2005/8/layout/vList5" loCatId="list" qsTypeId="urn:microsoft.com/office/officeart/2005/8/quickstyle/3d1" qsCatId="3D" csTypeId="urn:microsoft.com/office/officeart/2005/8/colors/colorful1#8" csCatId="colorful" phldr="1"/>
      <dgm:spPr/>
      <dgm:t>
        <a:bodyPr/>
        <a:lstStyle/>
        <a:p>
          <a:endParaRPr lang="tr-TR"/>
        </a:p>
      </dgm:t>
    </dgm:pt>
    <dgm:pt modelId="{936012CD-747A-49F2-B40F-C85A6A02FEC5}">
      <dgm:prSet phldrT="[Metin]" custT="1"/>
      <dgm:spPr/>
      <dgm:t>
        <a:bodyPr/>
        <a:lstStyle/>
        <a:p>
          <a:pPr rtl="0"/>
          <a:r>
            <a:rPr kumimoji="0" lang="tr-TR" sz="2000" b="1" i="0" u="none" strike="noStrike" cap="none" normalizeH="0" baseline="0" dirty="0" smtClean="0">
              <a:ln/>
              <a:effectLst/>
              <a:latin typeface="Comic Sans MS" pitchFamily="66" charset="0"/>
            </a:rPr>
            <a:t>Nedeni</a:t>
          </a:r>
          <a:endParaRPr lang="tr-TR" sz="2000" dirty="0"/>
        </a:p>
      </dgm:t>
    </dgm:pt>
    <dgm:pt modelId="{ED12C2C6-D7E6-40DF-BEDF-A3009CD46803}" type="parTrans" cxnId="{8C31D805-9F47-4FDB-AAD6-577B59FDBC3E}">
      <dgm:prSet/>
      <dgm:spPr/>
      <dgm:t>
        <a:bodyPr/>
        <a:lstStyle/>
        <a:p>
          <a:endParaRPr lang="tr-TR"/>
        </a:p>
      </dgm:t>
    </dgm:pt>
    <dgm:pt modelId="{34AFAE6E-0D14-4B96-8B53-5310FA75236F}" type="sibTrans" cxnId="{8C31D805-9F47-4FDB-AAD6-577B59FDBC3E}">
      <dgm:prSet/>
      <dgm:spPr/>
      <dgm:t>
        <a:bodyPr/>
        <a:lstStyle/>
        <a:p>
          <a:endParaRPr lang="tr-TR"/>
        </a:p>
      </dgm:t>
    </dgm:pt>
    <dgm:pt modelId="{03EF335D-3CBB-407D-99B0-626CB2A972FB}">
      <dgm:prSet phldrT="[Metin]" custT="1"/>
      <dgm:spPr/>
      <dgm:t>
        <a:bodyPr/>
        <a:lstStyle/>
        <a:p>
          <a:pPr rtl="0"/>
          <a:r>
            <a:rPr kumimoji="0" lang="tr-TR" sz="1800" b="1" i="0" u="none" strike="noStrike" cap="none" normalizeH="0" baseline="0" dirty="0" smtClean="0">
              <a:ln>
                <a:noFill/>
              </a:ln>
              <a:solidFill>
                <a:schemeClr val="tx1"/>
              </a:solidFill>
              <a:effectLst/>
              <a:latin typeface="Comic Sans MS" pitchFamily="66" charset="0"/>
            </a:rPr>
            <a:t>Alanına girilmesi, haksızlık</a:t>
          </a:r>
          <a:endParaRPr lang="tr-TR" sz="1800" b="1" dirty="0"/>
        </a:p>
      </dgm:t>
    </dgm:pt>
    <dgm:pt modelId="{7D6D78B7-0E1C-4390-8E88-79674EA0D609}" type="parTrans" cxnId="{AED19FD0-24B8-4594-B689-306F8199A9EB}">
      <dgm:prSet/>
      <dgm:spPr/>
      <dgm:t>
        <a:bodyPr/>
        <a:lstStyle/>
        <a:p>
          <a:endParaRPr lang="tr-TR"/>
        </a:p>
      </dgm:t>
    </dgm:pt>
    <dgm:pt modelId="{E3A9785F-A97B-4CAD-A988-69F22F4B1F7C}" type="sibTrans" cxnId="{AED19FD0-24B8-4594-B689-306F8199A9EB}">
      <dgm:prSet/>
      <dgm:spPr/>
      <dgm:t>
        <a:bodyPr/>
        <a:lstStyle/>
        <a:p>
          <a:endParaRPr lang="tr-TR"/>
        </a:p>
      </dgm:t>
    </dgm:pt>
    <dgm:pt modelId="{A9216708-13BE-45B4-8AC0-1A345C2680B3}">
      <dgm:prSet phldrT="[Metin]" custT="1"/>
      <dgm:spPr/>
      <dgm:t>
        <a:bodyPr/>
        <a:lstStyle/>
        <a:p>
          <a:pPr rtl="0"/>
          <a:r>
            <a:rPr kumimoji="0" lang="tr-TR" sz="2000" b="1" i="0" u="none" strike="noStrike" cap="none" normalizeH="0" baseline="0" dirty="0" smtClean="0">
              <a:ln/>
              <a:effectLst/>
              <a:latin typeface="Comic Sans MS" pitchFamily="66" charset="0"/>
            </a:rPr>
            <a:t>Davranış</a:t>
          </a:r>
          <a:endParaRPr lang="tr-TR" sz="2000" dirty="0"/>
        </a:p>
      </dgm:t>
    </dgm:pt>
    <dgm:pt modelId="{3340B7E1-B34B-4A12-B9A9-C80BA5AF769C}" type="parTrans" cxnId="{1592D58C-4333-4D93-9690-9BC436FE0224}">
      <dgm:prSet/>
      <dgm:spPr/>
      <dgm:t>
        <a:bodyPr/>
        <a:lstStyle/>
        <a:p>
          <a:endParaRPr lang="tr-TR"/>
        </a:p>
      </dgm:t>
    </dgm:pt>
    <dgm:pt modelId="{D30EF973-AA8F-46B4-B691-EE99F009F188}" type="sibTrans" cxnId="{1592D58C-4333-4D93-9690-9BC436FE0224}">
      <dgm:prSet/>
      <dgm:spPr/>
      <dgm:t>
        <a:bodyPr/>
        <a:lstStyle/>
        <a:p>
          <a:endParaRPr lang="tr-TR"/>
        </a:p>
      </dgm:t>
    </dgm:pt>
    <dgm:pt modelId="{66889C56-B026-4307-9213-9582B4E159B4}">
      <dgm:prSet phldrT="[Metin]" custT="1"/>
      <dgm:spPr/>
      <dgm:t>
        <a:bodyPr/>
        <a:lstStyle/>
        <a:p>
          <a:pPr rtl="0"/>
          <a:r>
            <a:rPr kumimoji="0" lang="tr-TR" sz="1600" b="1" i="0" u="none" strike="noStrike" cap="none" normalizeH="0" baseline="0" dirty="0" smtClean="0">
              <a:ln>
                <a:noFill/>
              </a:ln>
              <a:solidFill>
                <a:schemeClr val="tx1"/>
              </a:solidFill>
              <a:effectLst/>
              <a:latin typeface="Comic Sans MS" pitchFamily="66" charset="0"/>
            </a:rPr>
            <a:t>Bağırma, beden diliyle alanını genişletme</a:t>
          </a:r>
          <a:endParaRPr lang="tr-TR" sz="1600" dirty="0"/>
        </a:p>
      </dgm:t>
    </dgm:pt>
    <dgm:pt modelId="{9A5BC40B-8E9F-4324-8D8E-98379FDE8B4C}" type="parTrans" cxnId="{41B46524-5C15-4C8F-9612-0FF2C29B31CC}">
      <dgm:prSet/>
      <dgm:spPr/>
      <dgm:t>
        <a:bodyPr/>
        <a:lstStyle/>
        <a:p>
          <a:endParaRPr lang="tr-TR"/>
        </a:p>
      </dgm:t>
    </dgm:pt>
    <dgm:pt modelId="{333CC85B-964F-4541-9C7B-BB67E43E127D}" type="sibTrans" cxnId="{41B46524-5C15-4C8F-9612-0FF2C29B31CC}">
      <dgm:prSet/>
      <dgm:spPr/>
      <dgm:t>
        <a:bodyPr/>
        <a:lstStyle/>
        <a:p>
          <a:endParaRPr lang="tr-TR"/>
        </a:p>
      </dgm:t>
    </dgm:pt>
    <dgm:pt modelId="{BB866348-790B-471E-B2A3-846323E0E076}">
      <dgm:prSet phldrT="[Metin]" custT="1"/>
      <dgm:spPr/>
      <dgm:t>
        <a:bodyPr/>
        <a:lstStyle/>
        <a:p>
          <a:pPr rtl="0"/>
          <a:r>
            <a:rPr kumimoji="0" lang="tr-TR" sz="2000" b="1" i="0" u="none" strike="noStrike" cap="none" normalizeH="0" baseline="0" dirty="0" smtClean="0">
              <a:ln/>
              <a:effectLst/>
              <a:latin typeface="Comic Sans MS" pitchFamily="66" charset="0"/>
            </a:rPr>
            <a:t>İhtiyaç </a:t>
          </a:r>
          <a:endParaRPr lang="tr-TR" sz="2000" dirty="0"/>
        </a:p>
      </dgm:t>
    </dgm:pt>
    <dgm:pt modelId="{2A6A7FB0-BBE7-4A05-AFE6-D93C38BB1FDD}" type="parTrans" cxnId="{BD7F7FDE-51C4-48F6-9A26-F2C33099CFB0}">
      <dgm:prSet/>
      <dgm:spPr/>
      <dgm:t>
        <a:bodyPr/>
        <a:lstStyle/>
        <a:p>
          <a:endParaRPr lang="tr-TR"/>
        </a:p>
      </dgm:t>
    </dgm:pt>
    <dgm:pt modelId="{DD387527-057A-4966-AD66-22F99E4DDE5F}" type="sibTrans" cxnId="{BD7F7FDE-51C4-48F6-9A26-F2C33099CFB0}">
      <dgm:prSet/>
      <dgm:spPr/>
      <dgm:t>
        <a:bodyPr/>
        <a:lstStyle/>
        <a:p>
          <a:endParaRPr lang="tr-TR"/>
        </a:p>
      </dgm:t>
    </dgm:pt>
    <dgm:pt modelId="{56EB54D0-1F42-4B12-A99A-D1A83F37EC3A}">
      <dgm:prSet phldrT="[Metin]" custT="1"/>
      <dgm:spPr/>
      <dgm:t>
        <a:bodyPr/>
        <a:lstStyle/>
        <a:p>
          <a:pPr rtl="0"/>
          <a:r>
            <a:rPr kumimoji="0" lang="tr-TR" sz="1800" b="1" i="0" u="none" strike="noStrike" cap="none" normalizeH="0" baseline="0" dirty="0" smtClean="0">
              <a:ln>
                <a:noFill/>
              </a:ln>
              <a:solidFill>
                <a:schemeClr val="tx1"/>
              </a:solidFill>
              <a:effectLst/>
              <a:latin typeface="Comic Sans MS" pitchFamily="66" charset="0"/>
            </a:rPr>
            <a:t>Duyulma</a:t>
          </a:r>
          <a:endParaRPr lang="tr-TR" sz="1800" dirty="0"/>
        </a:p>
      </dgm:t>
    </dgm:pt>
    <dgm:pt modelId="{48D63F9B-1093-467E-8019-F1EAAF324F20}" type="parTrans" cxnId="{F5BE21D5-48D9-4413-963B-1DF7C7D1A9D7}">
      <dgm:prSet/>
      <dgm:spPr/>
      <dgm:t>
        <a:bodyPr/>
        <a:lstStyle/>
        <a:p>
          <a:endParaRPr lang="tr-TR"/>
        </a:p>
      </dgm:t>
    </dgm:pt>
    <dgm:pt modelId="{E251BD1A-2BCD-4A26-BBEF-6521C6AC9191}" type="sibTrans" cxnId="{F5BE21D5-48D9-4413-963B-1DF7C7D1A9D7}">
      <dgm:prSet/>
      <dgm:spPr/>
      <dgm:t>
        <a:bodyPr/>
        <a:lstStyle/>
        <a:p>
          <a:endParaRPr lang="tr-TR"/>
        </a:p>
      </dgm:t>
    </dgm:pt>
    <dgm:pt modelId="{828FF40A-8EBF-4467-879C-8A1C7EB20923}" type="pres">
      <dgm:prSet presAssocID="{B552BCE9-0777-4A17-8E30-C0C26178CF36}" presName="Name0" presStyleCnt="0">
        <dgm:presLayoutVars>
          <dgm:dir/>
          <dgm:animLvl val="lvl"/>
          <dgm:resizeHandles val="exact"/>
        </dgm:presLayoutVars>
      </dgm:prSet>
      <dgm:spPr/>
      <dgm:t>
        <a:bodyPr/>
        <a:lstStyle/>
        <a:p>
          <a:endParaRPr lang="tr-TR"/>
        </a:p>
      </dgm:t>
    </dgm:pt>
    <dgm:pt modelId="{03DBF434-5780-4966-9391-1C0A585165DA}" type="pres">
      <dgm:prSet presAssocID="{936012CD-747A-49F2-B40F-C85A6A02FEC5}" presName="linNode" presStyleCnt="0"/>
      <dgm:spPr/>
    </dgm:pt>
    <dgm:pt modelId="{1F93E4A0-9921-46FE-9FE8-2599DCB559B3}" type="pres">
      <dgm:prSet presAssocID="{936012CD-747A-49F2-B40F-C85A6A02FEC5}" presName="parentText" presStyleLbl="node1" presStyleIdx="0" presStyleCnt="3">
        <dgm:presLayoutVars>
          <dgm:chMax val="1"/>
          <dgm:bulletEnabled val="1"/>
        </dgm:presLayoutVars>
      </dgm:prSet>
      <dgm:spPr/>
      <dgm:t>
        <a:bodyPr/>
        <a:lstStyle/>
        <a:p>
          <a:endParaRPr lang="tr-TR"/>
        </a:p>
      </dgm:t>
    </dgm:pt>
    <dgm:pt modelId="{4A53CDF8-C368-43F2-B6AC-AFCC6459D798}" type="pres">
      <dgm:prSet presAssocID="{936012CD-747A-49F2-B40F-C85A6A02FEC5}" presName="descendantText" presStyleLbl="alignAccFollowNode1" presStyleIdx="0" presStyleCnt="3" custScaleX="155924">
        <dgm:presLayoutVars>
          <dgm:bulletEnabled val="1"/>
        </dgm:presLayoutVars>
      </dgm:prSet>
      <dgm:spPr/>
      <dgm:t>
        <a:bodyPr/>
        <a:lstStyle/>
        <a:p>
          <a:endParaRPr lang="tr-TR"/>
        </a:p>
      </dgm:t>
    </dgm:pt>
    <dgm:pt modelId="{1B8525A0-6733-46FC-9BF8-3462CA86FBD3}" type="pres">
      <dgm:prSet presAssocID="{34AFAE6E-0D14-4B96-8B53-5310FA75236F}" presName="sp" presStyleCnt="0"/>
      <dgm:spPr/>
    </dgm:pt>
    <dgm:pt modelId="{FEE18741-3EBA-4CE6-B4FB-CCE85F6153B2}" type="pres">
      <dgm:prSet presAssocID="{A9216708-13BE-45B4-8AC0-1A345C2680B3}" presName="linNode" presStyleCnt="0"/>
      <dgm:spPr/>
    </dgm:pt>
    <dgm:pt modelId="{31D10196-B3FB-498B-AAC7-A7BFA3563EEB}" type="pres">
      <dgm:prSet presAssocID="{A9216708-13BE-45B4-8AC0-1A345C2680B3}" presName="parentText" presStyleLbl="node1" presStyleIdx="1" presStyleCnt="3" custLinFactNeighborY="131">
        <dgm:presLayoutVars>
          <dgm:chMax val="1"/>
          <dgm:bulletEnabled val="1"/>
        </dgm:presLayoutVars>
      </dgm:prSet>
      <dgm:spPr/>
      <dgm:t>
        <a:bodyPr/>
        <a:lstStyle/>
        <a:p>
          <a:endParaRPr lang="tr-TR"/>
        </a:p>
      </dgm:t>
    </dgm:pt>
    <dgm:pt modelId="{7842CD77-57FA-4A54-A6AC-C5324F339B35}" type="pres">
      <dgm:prSet presAssocID="{A9216708-13BE-45B4-8AC0-1A345C2680B3}" presName="descendantText" presStyleLbl="alignAccFollowNode1" presStyleIdx="1" presStyleCnt="3" custScaleX="157919" custLinFactNeighborX="-1821" custLinFactNeighborY="1829">
        <dgm:presLayoutVars>
          <dgm:bulletEnabled val="1"/>
        </dgm:presLayoutVars>
      </dgm:prSet>
      <dgm:spPr/>
      <dgm:t>
        <a:bodyPr/>
        <a:lstStyle/>
        <a:p>
          <a:endParaRPr lang="tr-TR"/>
        </a:p>
      </dgm:t>
    </dgm:pt>
    <dgm:pt modelId="{FD5B70E9-0033-41CD-AEE4-4256E5974C79}" type="pres">
      <dgm:prSet presAssocID="{D30EF973-AA8F-46B4-B691-EE99F009F188}" presName="sp" presStyleCnt="0"/>
      <dgm:spPr/>
    </dgm:pt>
    <dgm:pt modelId="{D2BB1AA0-3DE5-469E-887D-A942BE7FE975}" type="pres">
      <dgm:prSet presAssocID="{BB866348-790B-471E-B2A3-846323E0E076}" presName="linNode" presStyleCnt="0"/>
      <dgm:spPr/>
    </dgm:pt>
    <dgm:pt modelId="{8E1081F3-525D-45C5-A145-F370CEA19110}" type="pres">
      <dgm:prSet presAssocID="{BB866348-790B-471E-B2A3-846323E0E076}" presName="parentText" presStyleLbl="node1" presStyleIdx="2" presStyleCnt="3" custLinFactNeighborY="5290">
        <dgm:presLayoutVars>
          <dgm:chMax val="1"/>
          <dgm:bulletEnabled val="1"/>
        </dgm:presLayoutVars>
      </dgm:prSet>
      <dgm:spPr/>
      <dgm:t>
        <a:bodyPr/>
        <a:lstStyle/>
        <a:p>
          <a:endParaRPr lang="tr-TR"/>
        </a:p>
      </dgm:t>
    </dgm:pt>
    <dgm:pt modelId="{F98378F2-28BB-4C3B-B81A-9E25044DC658}" type="pres">
      <dgm:prSet presAssocID="{BB866348-790B-471E-B2A3-846323E0E076}" presName="descendantText" presStyleLbl="alignAccFollowNode1" presStyleIdx="2" presStyleCnt="3" custScaleX="155945" custLinFactNeighborY="-6147">
        <dgm:presLayoutVars>
          <dgm:bulletEnabled val="1"/>
        </dgm:presLayoutVars>
      </dgm:prSet>
      <dgm:spPr/>
      <dgm:t>
        <a:bodyPr/>
        <a:lstStyle/>
        <a:p>
          <a:endParaRPr lang="tr-TR"/>
        </a:p>
      </dgm:t>
    </dgm:pt>
  </dgm:ptLst>
  <dgm:cxnLst>
    <dgm:cxn modelId="{86E82E6D-CC73-4967-9676-0DFF18DAA968}" type="presOf" srcId="{936012CD-747A-49F2-B40F-C85A6A02FEC5}" destId="{1F93E4A0-9921-46FE-9FE8-2599DCB559B3}" srcOrd="0" destOrd="0" presId="urn:microsoft.com/office/officeart/2005/8/layout/vList5"/>
    <dgm:cxn modelId="{AB364CD5-CA0A-4D53-902F-D218BE2ED8D8}" type="presOf" srcId="{B552BCE9-0777-4A17-8E30-C0C26178CF36}" destId="{828FF40A-8EBF-4467-879C-8A1C7EB20923}" srcOrd="0" destOrd="0" presId="urn:microsoft.com/office/officeart/2005/8/layout/vList5"/>
    <dgm:cxn modelId="{CDD2A54A-837E-4291-A4D8-082B91D0C95B}" type="presOf" srcId="{BB866348-790B-471E-B2A3-846323E0E076}" destId="{8E1081F3-525D-45C5-A145-F370CEA19110}" srcOrd="0" destOrd="0" presId="urn:microsoft.com/office/officeart/2005/8/layout/vList5"/>
    <dgm:cxn modelId="{F5BE21D5-48D9-4413-963B-1DF7C7D1A9D7}" srcId="{BB866348-790B-471E-B2A3-846323E0E076}" destId="{56EB54D0-1F42-4B12-A99A-D1A83F37EC3A}" srcOrd="0" destOrd="0" parTransId="{48D63F9B-1093-467E-8019-F1EAAF324F20}" sibTransId="{E251BD1A-2BCD-4A26-BBEF-6521C6AC9191}"/>
    <dgm:cxn modelId="{58105E2C-B80D-4ED7-89CF-BD31CAC67B66}" type="presOf" srcId="{66889C56-B026-4307-9213-9582B4E159B4}" destId="{7842CD77-57FA-4A54-A6AC-C5324F339B35}" srcOrd="0" destOrd="0" presId="urn:microsoft.com/office/officeart/2005/8/layout/vList5"/>
    <dgm:cxn modelId="{8F53B248-71E8-4A65-9D9E-EBFB50595761}" type="presOf" srcId="{A9216708-13BE-45B4-8AC0-1A345C2680B3}" destId="{31D10196-B3FB-498B-AAC7-A7BFA3563EEB}" srcOrd="0" destOrd="0" presId="urn:microsoft.com/office/officeart/2005/8/layout/vList5"/>
    <dgm:cxn modelId="{E5472EEB-6338-4A5B-ABE6-6709D91190C7}" type="presOf" srcId="{03EF335D-3CBB-407D-99B0-626CB2A972FB}" destId="{4A53CDF8-C368-43F2-B6AC-AFCC6459D798}" srcOrd="0" destOrd="0" presId="urn:microsoft.com/office/officeart/2005/8/layout/vList5"/>
    <dgm:cxn modelId="{AED19FD0-24B8-4594-B689-306F8199A9EB}" srcId="{936012CD-747A-49F2-B40F-C85A6A02FEC5}" destId="{03EF335D-3CBB-407D-99B0-626CB2A972FB}" srcOrd="0" destOrd="0" parTransId="{7D6D78B7-0E1C-4390-8E88-79674EA0D609}" sibTransId="{E3A9785F-A97B-4CAD-A988-69F22F4B1F7C}"/>
    <dgm:cxn modelId="{1592D58C-4333-4D93-9690-9BC436FE0224}" srcId="{B552BCE9-0777-4A17-8E30-C0C26178CF36}" destId="{A9216708-13BE-45B4-8AC0-1A345C2680B3}" srcOrd="1" destOrd="0" parTransId="{3340B7E1-B34B-4A12-B9A9-C80BA5AF769C}" sibTransId="{D30EF973-AA8F-46B4-B691-EE99F009F188}"/>
    <dgm:cxn modelId="{41B46524-5C15-4C8F-9612-0FF2C29B31CC}" srcId="{A9216708-13BE-45B4-8AC0-1A345C2680B3}" destId="{66889C56-B026-4307-9213-9582B4E159B4}" srcOrd="0" destOrd="0" parTransId="{9A5BC40B-8E9F-4324-8D8E-98379FDE8B4C}" sibTransId="{333CC85B-964F-4541-9C7B-BB67E43E127D}"/>
    <dgm:cxn modelId="{BD7F7FDE-51C4-48F6-9A26-F2C33099CFB0}" srcId="{B552BCE9-0777-4A17-8E30-C0C26178CF36}" destId="{BB866348-790B-471E-B2A3-846323E0E076}" srcOrd="2" destOrd="0" parTransId="{2A6A7FB0-BBE7-4A05-AFE6-D93C38BB1FDD}" sibTransId="{DD387527-057A-4966-AD66-22F99E4DDE5F}"/>
    <dgm:cxn modelId="{C1B11803-1950-4DB9-B916-B443CFB1EE12}" type="presOf" srcId="{56EB54D0-1F42-4B12-A99A-D1A83F37EC3A}" destId="{F98378F2-28BB-4C3B-B81A-9E25044DC658}" srcOrd="0" destOrd="0" presId="urn:microsoft.com/office/officeart/2005/8/layout/vList5"/>
    <dgm:cxn modelId="{8C31D805-9F47-4FDB-AAD6-577B59FDBC3E}" srcId="{B552BCE9-0777-4A17-8E30-C0C26178CF36}" destId="{936012CD-747A-49F2-B40F-C85A6A02FEC5}" srcOrd="0" destOrd="0" parTransId="{ED12C2C6-D7E6-40DF-BEDF-A3009CD46803}" sibTransId="{34AFAE6E-0D14-4B96-8B53-5310FA75236F}"/>
    <dgm:cxn modelId="{04922465-6985-49CE-9AB0-CD5DE759A995}" type="presParOf" srcId="{828FF40A-8EBF-4467-879C-8A1C7EB20923}" destId="{03DBF434-5780-4966-9391-1C0A585165DA}" srcOrd="0" destOrd="0" presId="urn:microsoft.com/office/officeart/2005/8/layout/vList5"/>
    <dgm:cxn modelId="{7810FAC6-060B-4BE4-8AE8-8C93ABD5E3C4}" type="presParOf" srcId="{03DBF434-5780-4966-9391-1C0A585165DA}" destId="{1F93E4A0-9921-46FE-9FE8-2599DCB559B3}" srcOrd="0" destOrd="0" presId="urn:microsoft.com/office/officeart/2005/8/layout/vList5"/>
    <dgm:cxn modelId="{44218257-CE73-4E4D-8CD2-863037B786E0}" type="presParOf" srcId="{03DBF434-5780-4966-9391-1C0A585165DA}" destId="{4A53CDF8-C368-43F2-B6AC-AFCC6459D798}" srcOrd="1" destOrd="0" presId="urn:microsoft.com/office/officeart/2005/8/layout/vList5"/>
    <dgm:cxn modelId="{9724C7C2-B612-452E-8503-45D733832B09}" type="presParOf" srcId="{828FF40A-8EBF-4467-879C-8A1C7EB20923}" destId="{1B8525A0-6733-46FC-9BF8-3462CA86FBD3}" srcOrd="1" destOrd="0" presId="urn:microsoft.com/office/officeart/2005/8/layout/vList5"/>
    <dgm:cxn modelId="{0D5572B3-15EE-4C30-A270-56F507D94483}" type="presParOf" srcId="{828FF40A-8EBF-4467-879C-8A1C7EB20923}" destId="{FEE18741-3EBA-4CE6-B4FB-CCE85F6153B2}" srcOrd="2" destOrd="0" presId="urn:microsoft.com/office/officeart/2005/8/layout/vList5"/>
    <dgm:cxn modelId="{A3CF06C1-F50B-43A0-A93A-FD4A4D73BD35}" type="presParOf" srcId="{FEE18741-3EBA-4CE6-B4FB-CCE85F6153B2}" destId="{31D10196-B3FB-498B-AAC7-A7BFA3563EEB}" srcOrd="0" destOrd="0" presId="urn:microsoft.com/office/officeart/2005/8/layout/vList5"/>
    <dgm:cxn modelId="{373B151E-3563-478F-9852-7B93F18ACEE3}" type="presParOf" srcId="{FEE18741-3EBA-4CE6-B4FB-CCE85F6153B2}" destId="{7842CD77-57FA-4A54-A6AC-C5324F339B35}" srcOrd="1" destOrd="0" presId="urn:microsoft.com/office/officeart/2005/8/layout/vList5"/>
    <dgm:cxn modelId="{20746AC8-62F1-46DB-8018-EFDF55780126}" type="presParOf" srcId="{828FF40A-8EBF-4467-879C-8A1C7EB20923}" destId="{FD5B70E9-0033-41CD-AEE4-4256E5974C79}" srcOrd="3" destOrd="0" presId="urn:microsoft.com/office/officeart/2005/8/layout/vList5"/>
    <dgm:cxn modelId="{7E5FF929-D9CF-4961-A116-0EABA3C1DBD4}" type="presParOf" srcId="{828FF40A-8EBF-4467-879C-8A1C7EB20923}" destId="{D2BB1AA0-3DE5-469E-887D-A942BE7FE975}" srcOrd="4" destOrd="0" presId="urn:microsoft.com/office/officeart/2005/8/layout/vList5"/>
    <dgm:cxn modelId="{CB9E301D-01F3-46F9-9F7F-3662400CCBEB}" type="presParOf" srcId="{D2BB1AA0-3DE5-469E-887D-A942BE7FE975}" destId="{8E1081F3-525D-45C5-A145-F370CEA19110}" srcOrd="0" destOrd="0" presId="urn:microsoft.com/office/officeart/2005/8/layout/vList5"/>
    <dgm:cxn modelId="{908392A9-4D1A-4DA9-90E6-0646CC882C8E}" type="presParOf" srcId="{D2BB1AA0-3DE5-469E-887D-A942BE7FE975}" destId="{F98378F2-28BB-4C3B-B81A-9E25044DC658}" srcOrd="1" destOrd="0" presId="urn:microsoft.com/office/officeart/2005/8/layout/vList5"/>
  </dgm:cxnLst>
  <dgm:bg/>
  <dgm:whole/>
  <dgm:extLst>
    <a:ext uri="http://schemas.microsoft.com/office/drawing/2008/diagram">
      <dsp:dataModelExt xmlns=""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62C80-4D4C-4FDF-9737-C30A1E3F28A9}">
      <dsp:nvSpPr>
        <dsp:cNvPr id="0" name=""/>
        <dsp:cNvSpPr/>
      </dsp:nvSpPr>
      <dsp:spPr>
        <a:xfrm rot="16200000">
          <a:off x="556909" y="-556909"/>
          <a:ext cx="1983408" cy="3097226"/>
        </a:xfrm>
        <a:prstGeom prst="round1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sp3d extrusionH="28000" prstMaterial="matte"/>
        </a:bodyPr>
        <a:lstStyle/>
        <a:p>
          <a:pPr lvl="0" algn="ctr" defTabSz="1111250">
            <a:lnSpc>
              <a:spcPct val="90000"/>
            </a:lnSpc>
            <a:spcBef>
              <a:spcPct val="0"/>
            </a:spcBef>
            <a:spcAft>
              <a:spcPct val="35000"/>
            </a:spcAft>
          </a:pPr>
          <a:r>
            <a:rPr lang="tr-TR" sz="2500" b="1" kern="1200" smtClean="0">
              <a:effectLst>
                <a:outerShdw blurRad="38100" dist="38100" dir="2700000" algn="tl">
                  <a:srgbClr val="000000">
                    <a:alpha val="43137"/>
                  </a:srgbClr>
                </a:outerShdw>
              </a:effectLst>
            </a:rPr>
            <a:t>DUYGUSAL</a:t>
          </a:r>
        </a:p>
        <a:p>
          <a:pPr lvl="0" algn="ctr" defTabSz="1111250">
            <a:lnSpc>
              <a:spcPct val="90000"/>
            </a:lnSpc>
            <a:spcBef>
              <a:spcPct val="0"/>
            </a:spcBef>
            <a:spcAft>
              <a:spcPct val="35000"/>
            </a:spcAft>
          </a:pPr>
          <a:r>
            <a:rPr lang="tr-TR" sz="2500" b="1" kern="1200" smtClean="0">
              <a:effectLst>
                <a:outerShdw blurRad="38100" dist="38100" dir="2700000" algn="tl">
                  <a:srgbClr val="000000">
                    <a:alpha val="43137"/>
                  </a:srgbClr>
                </a:outerShdw>
              </a:effectLst>
            </a:rPr>
            <a:t>GELİŞİM</a:t>
          </a:r>
          <a:endParaRPr lang="tr-TR" sz="2500" b="1" kern="1200" dirty="0">
            <a:effectLst>
              <a:outerShdw blurRad="38100" dist="38100" dir="2700000" algn="tl">
                <a:srgbClr val="000000">
                  <a:alpha val="43137"/>
                </a:srgbClr>
              </a:outerShdw>
            </a:effectLst>
          </a:endParaRPr>
        </a:p>
      </dsp:txBody>
      <dsp:txXfrm rot="5400000">
        <a:off x="0" y="0"/>
        <a:ext cx="3097226" cy="1487556"/>
      </dsp:txXfrm>
    </dsp:sp>
    <dsp:sp modelId="{25C531C7-CFC8-4EF2-A22E-1362CB7265D6}">
      <dsp:nvSpPr>
        <dsp:cNvPr id="0" name=""/>
        <dsp:cNvSpPr/>
      </dsp:nvSpPr>
      <dsp:spPr>
        <a:xfrm>
          <a:off x="3097226" y="0"/>
          <a:ext cx="3097226" cy="1983408"/>
        </a:xfrm>
        <a:prstGeom prst="round1Rect">
          <a:avLst/>
        </a:prstGeom>
        <a:solidFill>
          <a:schemeClr val="accent5">
            <a:hueOff val="-3311292"/>
            <a:satOff val="13270"/>
            <a:lumOff val="2876"/>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sp3d extrusionH="28000" prstMaterial="matte"/>
        </a:bodyPr>
        <a:lstStyle/>
        <a:p>
          <a:pPr lvl="0" algn="ctr" defTabSz="1111250">
            <a:lnSpc>
              <a:spcPct val="90000"/>
            </a:lnSpc>
            <a:spcBef>
              <a:spcPct val="0"/>
            </a:spcBef>
            <a:spcAft>
              <a:spcPct val="35000"/>
            </a:spcAft>
          </a:pPr>
          <a:r>
            <a:rPr lang="tr-TR" sz="2500" b="1" kern="1200" smtClean="0">
              <a:effectLst>
                <a:outerShdw blurRad="38100" dist="38100" dir="2700000" algn="tl">
                  <a:srgbClr val="000000">
                    <a:alpha val="43137"/>
                  </a:srgbClr>
                </a:outerShdw>
              </a:effectLst>
            </a:rPr>
            <a:t>BEDENSEL </a:t>
          </a:r>
        </a:p>
        <a:p>
          <a:pPr lvl="0" algn="ctr" defTabSz="1111250">
            <a:lnSpc>
              <a:spcPct val="90000"/>
            </a:lnSpc>
            <a:spcBef>
              <a:spcPct val="0"/>
            </a:spcBef>
            <a:spcAft>
              <a:spcPct val="35000"/>
            </a:spcAft>
          </a:pPr>
          <a:r>
            <a:rPr lang="tr-TR" sz="2500" b="1" kern="1200" smtClean="0">
              <a:effectLst>
                <a:outerShdw blurRad="38100" dist="38100" dir="2700000" algn="tl">
                  <a:srgbClr val="000000">
                    <a:alpha val="43137"/>
                  </a:srgbClr>
                </a:outerShdw>
              </a:effectLst>
            </a:rPr>
            <a:t>GELİŞİM</a:t>
          </a:r>
          <a:endParaRPr lang="tr-TR" sz="2500" b="1" kern="1200" dirty="0">
            <a:effectLst>
              <a:outerShdw blurRad="38100" dist="38100" dir="2700000" algn="tl">
                <a:srgbClr val="000000">
                  <a:alpha val="43137"/>
                </a:srgbClr>
              </a:outerShdw>
            </a:effectLst>
          </a:endParaRPr>
        </a:p>
      </dsp:txBody>
      <dsp:txXfrm>
        <a:off x="3097226" y="0"/>
        <a:ext cx="3097226" cy="1487556"/>
      </dsp:txXfrm>
    </dsp:sp>
    <dsp:sp modelId="{C34B0804-82E0-4DB1-9BB6-56EEF6C9A52A}">
      <dsp:nvSpPr>
        <dsp:cNvPr id="0" name=""/>
        <dsp:cNvSpPr/>
      </dsp:nvSpPr>
      <dsp:spPr>
        <a:xfrm rot="10800000">
          <a:off x="0" y="1983408"/>
          <a:ext cx="3097226" cy="1983408"/>
        </a:xfrm>
        <a:prstGeom prst="round1Rect">
          <a:avLst/>
        </a:prstGeom>
        <a:solidFill>
          <a:schemeClr val="accent5">
            <a:hueOff val="-6622584"/>
            <a:satOff val="26541"/>
            <a:lumOff val="5752"/>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sp3d extrusionH="28000" prstMaterial="matte"/>
        </a:bodyPr>
        <a:lstStyle/>
        <a:p>
          <a:pPr lvl="0" algn="ctr" defTabSz="1111250">
            <a:lnSpc>
              <a:spcPct val="90000"/>
            </a:lnSpc>
            <a:spcBef>
              <a:spcPct val="0"/>
            </a:spcBef>
            <a:spcAft>
              <a:spcPct val="35000"/>
            </a:spcAft>
          </a:pPr>
          <a:r>
            <a:rPr lang="tr-TR" sz="2500" b="1" kern="1200" smtClean="0">
              <a:effectLst>
                <a:outerShdw blurRad="38100" dist="38100" dir="2700000" algn="tl">
                  <a:srgbClr val="000000">
                    <a:alpha val="43137"/>
                  </a:srgbClr>
                </a:outerShdw>
              </a:effectLst>
            </a:rPr>
            <a:t>ZİHİNSEL </a:t>
          </a:r>
        </a:p>
        <a:p>
          <a:pPr lvl="0" algn="ctr" defTabSz="1111250">
            <a:lnSpc>
              <a:spcPct val="90000"/>
            </a:lnSpc>
            <a:spcBef>
              <a:spcPct val="0"/>
            </a:spcBef>
            <a:spcAft>
              <a:spcPct val="35000"/>
            </a:spcAft>
          </a:pPr>
          <a:r>
            <a:rPr lang="tr-TR" sz="2500" b="1" kern="1200" smtClean="0">
              <a:effectLst>
                <a:outerShdw blurRad="38100" dist="38100" dir="2700000" algn="tl">
                  <a:srgbClr val="000000">
                    <a:alpha val="43137"/>
                  </a:srgbClr>
                </a:outerShdw>
              </a:effectLst>
            </a:rPr>
            <a:t>GELİŞİM</a:t>
          </a:r>
          <a:endParaRPr lang="tr-TR" sz="2500" b="1" kern="1200" dirty="0">
            <a:effectLst>
              <a:outerShdw blurRad="38100" dist="38100" dir="2700000" algn="tl">
                <a:srgbClr val="000000">
                  <a:alpha val="43137"/>
                </a:srgbClr>
              </a:outerShdw>
            </a:effectLst>
          </a:endParaRPr>
        </a:p>
      </dsp:txBody>
      <dsp:txXfrm rot="10800000">
        <a:off x="0" y="2479260"/>
        <a:ext cx="3097226" cy="1487556"/>
      </dsp:txXfrm>
    </dsp:sp>
    <dsp:sp modelId="{BDEDD1F5-9521-4BA1-BD96-258383F2AA46}">
      <dsp:nvSpPr>
        <dsp:cNvPr id="0" name=""/>
        <dsp:cNvSpPr/>
      </dsp:nvSpPr>
      <dsp:spPr>
        <a:xfrm rot="5400000">
          <a:off x="3654136" y="1426498"/>
          <a:ext cx="1983408" cy="3097226"/>
        </a:xfrm>
        <a:prstGeom prst="round1Rect">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sp3d extrusionH="28000" prstMaterial="matte"/>
        </a:bodyPr>
        <a:lstStyle/>
        <a:p>
          <a:pPr lvl="0" algn="ctr" defTabSz="1111250">
            <a:lnSpc>
              <a:spcPct val="90000"/>
            </a:lnSpc>
            <a:spcBef>
              <a:spcPct val="0"/>
            </a:spcBef>
            <a:spcAft>
              <a:spcPct val="35000"/>
            </a:spcAft>
          </a:pPr>
          <a:r>
            <a:rPr lang="tr-TR" sz="2500" b="1" kern="1200" smtClean="0">
              <a:effectLst>
                <a:outerShdw blurRad="38100" dist="38100" dir="2700000" algn="tl">
                  <a:srgbClr val="000000">
                    <a:alpha val="43137"/>
                  </a:srgbClr>
                </a:outerShdw>
              </a:effectLst>
            </a:rPr>
            <a:t>SOSYAL </a:t>
          </a:r>
        </a:p>
        <a:p>
          <a:pPr lvl="0" algn="ctr" defTabSz="1111250">
            <a:lnSpc>
              <a:spcPct val="90000"/>
            </a:lnSpc>
            <a:spcBef>
              <a:spcPct val="0"/>
            </a:spcBef>
            <a:spcAft>
              <a:spcPct val="35000"/>
            </a:spcAft>
          </a:pPr>
          <a:r>
            <a:rPr lang="tr-TR" sz="2500" b="1" kern="1200" smtClean="0">
              <a:effectLst>
                <a:outerShdw blurRad="38100" dist="38100" dir="2700000" algn="tl">
                  <a:srgbClr val="000000">
                    <a:alpha val="43137"/>
                  </a:srgbClr>
                </a:outerShdw>
              </a:effectLst>
            </a:rPr>
            <a:t>GELİŞİM</a:t>
          </a:r>
          <a:endParaRPr lang="tr-TR" sz="2500" b="1" kern="1200" dirty="0">
            <a:effectLst>
              <a:outerShdw blurRad="38100" dist="38100" dir="2700000" algn="tl">
                <a:srgbClr val="000000">
                  <a:alpha val="43137"/>
                </a:srgbClr>
              </a:outerShdw>
            </a:effectLst>
          </a:endParaRPr>
        </a:p>
      </dsp:txBody>
      <dsp:txXfrm rot="-5400000">
        <a:off x="3097227" y="2479259"/>
        <a:ext cx="3097226" cy="1487556"/>
      </dsp:txXfrm>
    </dsp:sp>
    <dsp:sp modelId="{05359D5A-57E0-4840-8168-9AD6CD4FD94A}">
      <dsp:nvSpPr>
        <dsp:cNvPr id="0" name=""/>
        <dsp:cNvSpPr/>
      </dsp:nvSpPr>
      <dsp:spPr>
        <a:xfrm>
          <a:off x="2168058" y="1487556"/>
          <a:ext cx="1858336" cy="991704"/>
        </a:xfrm>
        <a:prstGeom prst="roundRect">
          <a:avLst/>
        </a:prstGeom>
        <a:solidFill>
          <a:schemeClr val="accent5">
            <a:tint val="40000"/>
            <a:hueOff val="0"/>
            <a:satOff val="0"/>
            <a:lumOff val="0"/>
            <a:alphaOff val="0"/>
          </a:schemeClr>
        </a:solidFill>
        <a:ln>
          <a:noFill/>
        </a:ln>
        <a:effectLst/>
        <a:sp3d prstMaterial="matte"/>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tr-TR" sz="2500" b="1" kern="1200" smtClean="0">
              <a:effectLst>
                <a:outerShdw blurRad="38100" dist="38100" dir="2700000" algn="tl">
                  <a:srgbClr val="000000">
                    <a:alpha val="43137"/>
                  </a:srgbClr>
                </a:outerShdw>
              </a:effectLst>
            </a:rPr>
            <a:t>GELİŞİM ALANLARI</a:t>
          </a:r>
          <a:endParaRPr lang="tr-TR" sz="2500" b="1" kern="1200" dirty="0">
            <a:effectLst>
              <a:outerShdw blurRad="38100" dist="38100" dir="2700000" algn="tl">
                <a:srgbClr val="000000">
                  <a:alpha val="43137"/>
                </a:srgbClr>
              </a:outerShdw>
            </a:effectLst>
          </a:endParaRPr>
        </a:p>
      </dsp:txBody>
      <dsp:txXfrm>
        <a:off x="2216469" y="1535967"/>
        <a:ext cx="1761514" cy="8948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4D413-95EB-402C-9675-F7F3ECB8B8BB}">
      <dsp:nvSpPr>
        <dsp:cNvPr id="0" name=""/>
        <dsp:cNvSpPr/>
      </dsp:nvSpPr>
      <dsp:spPr>
        <a:xfrm>
          <a:off x="0" y="710002"/>
          <a:ext cx="2404469" cy="890247"/>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kumimoji="0" lang="tr-TR" sz="2000" b="1" i="0" u="none" strike="noStrike" kern="1200" cap="none" normalizeH="0" baseline="0" dirty="0" smtClean="0">
              <a:ln/>
              <a:effectLst/>
              <a:latin typeface="Comic Sans MS" pitchFamily="66" charset="0"/>
            </a:rPr>
            <a:t>Uygun Yaklaşım</a:t>
          </a:r>
          <a:endParaRPr lang="tr-TR" sz="2000" kern="1200" dirty="0"/>
        </a:p>
      </dsp:txBody>
      <dsp:txXfrm>
        <a:off x="445124" y="710002"/>
        <a:ext cx="1514222" cy="890247"/>
      </dsp:txXfrm>
    </dsp:sp>
    <dsp:sp modelId="{8F9F9573-9419-4D9E-AB9F-EAB78D21FE59}">
      <dsp:nvSpPr>
        <dsp:cNvPr id="0" name=""/>
        <dsp:cNvSpPr/>
      </dsp:nvSpPr>
      <dsp:spPr>
        <a:xfrm>
          <a:off x="2320606" y="513479"/>
          <a:ext cx="3729902" cy="1317975"/>
        </a:xfrm>
        <a:prstGeom prst="chevron">
          <a:avLst/>
        </a:prstGeom>
        <a:gradFill rotWithShape="0">
          <a:gsLst>
            <a:gs pos="0">
              <a:srgbClr val="FFEFD1"/>
            </a:gs>
            <a:gs pos="64999">
              <a:srgbClr val="F0EBD5"/>
            </a:gs>
            <a:gs pos="100000">
              <a:srgbClr val="D1C39F"/>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0">
            <a:lnSpc>
              <a:spcPct val="90000"/>
            </a:lnSpc>
            <a:spcBef>
              <a:spcPct val="0"/>
            </a:spcBef>
            <a:spcAft>
              <a:spcPct val="35000"/>
            </a:spcAft>
          </a:pPr>
          <a:r>
            <a:rPr kumimoji="0" lang="tr-TR" sz="1800" b="1" i="0" u="none" strike="noStrike" kern="1200" cap="none" normalizeH="0" baseline="0" dirty="0" smtClean="0">
              <a:ln>
                <a:noFill/>
              </a:ln>
              <a:solidFill>
                <a:schemeClr val="tx1"/>
              </a:solidFill>
              <a:effectLst/>
              <a:latin typeface="Comic Sans MS" pitchFamily="66" charset="0"/>
            </a:rPr>
            <a:t>Sevinci anlamak, sevince ortak olmak</a:t>
          </a:r>
          <a:endParaRPr lang="tr-TR" sz="1800" kern="1200" dirty="0">
            <a:solidFill>
              <a:schemeClr val="tx1"/>
            </a:solidFill>
          </a:endParaRPr>
        </a:p>
      </dsp:txBody>
      <dsp:txXfrm>
        <a:off x="2979594" y="513479"/>
        <a:ext cx="2411927" cy="131797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3CDF8-C368-43F2-B6AC-AFCC6459D798}">
      <dsp:nvSpPr>
        <dsp:cNvPr id="0" name=""/>
        <dsp:cNvSpPr/>
      </dsp:nvSpPr>
      <dsp:spPr>
        <a:xfrm rot="5400000">
          <a:off x="3796148" y="-2017741"/>
          <a:ext cx="556794" cy="4733584"/>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tr-TR" sz="1800" b="1" kern="1200" dirty="0" smtClean="0">
              <a:latin typeface="Comic Sans MS" pitchFamily="66" charset="0"/>
            </a:rPr>
            <a:t>Kazanç</a:t>
          </a:r>
          <a:endParaRPr lang="tr-TR" sz="1800" b="1" kern="1200" dirty="0">
            <a:latin typeface="Comic Sans MS" pitchFamily="66" charset="0"/>
          </a:endParaRPr>
        </a:p>
      </dsp:txBody>
      <dsp:txXfrm rot="-5400000">
        <a:off x="1707753" y="97834"/>
        <a:ext cx="4706404" cy="502434"/>
      </dsp:txXfrm>
    </dsp:sp>
    <dsp:sp modelId="{1F93E4A0-9921-46FE-9FE8-2599DCB559B3}">
      <dsp:nvSpPr>
        <dsp:cNvPr id="0" name=""/>
        <dsp:cNvSpPr/>
      </dsp:nvSpPr>
      <dsp:spPr>
        <a:xfrm>
          <a:off x="100" y="1054"/>
          <a:ext cx="1707653" cy="69599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kumimoji="0" lang="tr-TR" sz="2000" b="1" i="0" u="none" strike="noStrike" kern="1200" cap="none" normalizeH="0" baseline="0" dirty="0" smtClean="0">
              <a:ln/>
              <a:effectLst/>
              <a:latin typeface="Comic Sans MS" pitchFamily="66" charset="0"/>
            </a:rPr>
            <a:t>Nedeni</a:t>
          </a:r>
          <a:endParaRPr lang="tr-TR" sz="2000" kern="1200" dirty="0"/>
        </a:p>
      </dsp:txBody>
      <dsp:txXfrm>
        <a:off x="34076" y="35030"/>
        <a:ext cx="1639701" cy="628040"/>
      </dsp:txXfrm>
    </dsp:sp>
    <dsp:sp modelId="{7842CD77-57FA-4A54-A6AC-C5324F339B35}">
      <dsp:nvSpPr>
        <dsp:cNvPr id="0" name=""/>
        <dsp:cNvSpPr/>
      </dsp:nvSpPr>
      <dsp:spPr>
        <a:xfrm rot="5400000">
          <a:off x="3757515" y="-1284793"/>
          <a:ext cx="556794" cy="4749640"/>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rtl="0">
            <a:lnSpc>
              <a:spcPct val="90000"/>
            </a:lnSpc>
            <a:spcBef>
              <a:spcPct val="0"/>
            </a:spcBef>
            <a:spcAft>
              <a:spcPct val="15000"/>
            </a:spcAft>
            <a:buChar char="••"/>
          </a:pPr>
          <a:r>
            <a:rPr kumimoji="0" lang="tr-TR" sz="1500" b="1" i="0" u="none" strike="noStrike" kern="1200" cap="none" normalizeH="0" baseline="0" dirty="0" smtClean="0">
              <a:ln>
                <a:noFill/>
              </a:ln>
              <a:solidFill>
                <a:schemeClr val="tx1"/>
              </a:solidFill>
              <a:effectLst/>
              <a:latin typeface="Comic Sans MS" pitchFamily="66" charset="0"/>
            </a:rPr>
            <a:t>Gülmek, neşeli bakmak, enerji dolu olmak</a:t>
          </a:r>
          <a:endParaRPr lang="tr-TR" sz="1500" kern="1200" dirty="0"/>
        </a:p>
      </dsp:txBody>
      <dsp:txXfrm rot="-5400000">
        <a:off x="1661092" y="838810"/>
        <a:ext cx="4722460" cy="502434"/>
      </dsp:txXfrm>
    </dsp:sp>
    <dsp:sp modelId="{31D10196-B3FB-498B-AAC7-A7BFA3563EEB}">
      <dsp:nvSpPr>
        <dsp:cNvPr id="0" name=""/>
        <dsp:cNvSpPr/>
      </dsp:nvSpPr>
      <dsp:spPr>
        <a:xfrm>
          <a:off x="100" y="732758"/>
          <a:ext cx="1691799" cy="695992"/>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kumimoji="0" lang="tr-TR" sz="2000" b="1" i="0" u="none" strike="noStrike" kern="1200" cap="none" normalizeH="0" baseline="0" dirty="0" smtClean="0">
              <a:ln/>
              <a:effectLst/>
              <a:latin typeface="Comic Sans MS" pitchFamily="66" charset="0"/>
            </a:rPr>
            <a:t>Davranış</a:t>
          </a:r>
          <a:endParaRPr lang="tr-TR" sz="2000" kern="1200" dirty="0"/>
        </a:p>
      </dsp:txBody>
      <dsp:txXfrm>
        <a:off x="34076" y="766734"/>
        <a:ext cx="1623847" cy="628040"/>
      </dsp:txXfrm>
    </dsp:sp>
    <dsp:sp modelId="{F98378F2-28BB-4C3B-B81A-9E25044DC658}">
      <dsp:nvSpPr>
        <dsp:cNvPr id="0" name=""/>
        <dsp:cNvSpPr/>
      </dsp:nvSpPr>
      <dsp:spPr>
        <a:xfrm rot="5400000">
          <a:off x="3796467" y="-590701"/>
          <a:ext cx="556794" cy="4734221"/>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tr-TR" sz="1800" b="1" kern="1200" dirty="0" smtClean="0">
              <a:latin typeface="Comic Sans MS" pitchFamily="66" charset="0"/>
            </a:rPr>
            <a:t>Paylaşmak</a:t>
          </a:r>
          <a:endParaRPr lang="tr-TR" sz="1800" b="1" kern="1200" dirty="0">
            <a:latin typeface="Comic Sans MS" pitchFamily="66" charset="0"/>
          </a:endParaRPr>
        </a:p>
      </dsp:txBody>
      <dsp:txXfrm rot="-5400000">
        <a:off x="1707754" y="1525192"/>
        <a:ext cx="4707041" cy="502434"/>
      </dsp:txXfrm>
    </dsp:sp>
    <dsp:sp modelId="{8E1081F3-525D-45C5-A145-F370CEA19110}">
      <dsp:nvSpPr>
        <dsp:cNvPr id="0" name=""/>
        <dsp:cNvSpPr/>
      </dsp:nvSpPr>
      <dsp:spPr>
        <a:xfrm>
          <a:off x="100" y="1463693"/>
          <a:ext cx="1707653" cy="695992"/>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kumimoji="0" lang="tr-TR" sz="2000" b="1" i="0" u="none" strike="noStrike" kern="1200" cap="none" normalizeH="0" baseline="0" dirty="0" smtClean="0">
              <a:ln/>
              <a:effectLst/>
              <a:latin typeface="Comic Sans MS" pitchFamily="66" charset="0"/>
            </a:rPr>
            <a:t>İhtiyaç </a:t>
          </a:r>
          <a:endParaRPr lang="tr-TR" sz="2000" kern="1200" dirty="0"/>
        </a:p>
      </dsp:txBody>
      <dsp:txXfrm>
        <a:off x="34076" y="1497669"/>
        <a:ext cx="1639701" cy="6280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4D413-95EB-402C-9675-F7F3ECB8B8BB}">
      <dsp:nvSpPr>
        <dsp:cNvPr id="0" name=""/>
        <dsp:cNvSpPr/>
      </dsp:nvSpPr>
      <dsp:spPr>
        <a:xfrm>
          <a:off x="0" y="710002"/>
          <a:ext cx="2404469" cy="890247"/>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kumimoji="0" lang="tr-TR" sz="2000" b="1" i="0" u="none" strike="noStrike" kern="1200" cap="none" normalizeH="0" baseline="0" dirty="0" smtClean="0">
              <a:ln/>
              <a:effectLst/>
              <a:latin typeface="Comic Sans MS" pitchFamily="66" charset="0"/>
            </a:rPr>
            <a:t>Uygun Yaklaşım</a:t>
          </a:r>
          <a:endParaRPr lang="tr-TR" sz="2000" kern="1200" dirty="0"/>
        </a:p>
      </dsp:txBody>
      <dsp:txXfrm>
        <a:off x="445124" y="710002"/>
        <a:ext cx="1514222" cy="890247"/>
      </dsp:txXfrm>
    </dsp:sp>
    <dsp:sp modelId="{8F9F9573-9419-4D9E-AB9F-EAB78D21FE59}">
      <dsp:nvSpPr>
        <dsp:cNvPr id="0" name=""/>
        <dsp:cNvSpPr/>
      </dsp:nvSpPr>
      <dsp:spPr>
        <a:xfrm>
          <a:off x="2320606" y="513479"/>
          <a:ext cx="3729902" cy="1317975"/>
        </a:xfrm>
        <a:prstGeom prst="chevron">
          <a:avLst/>
        </a:prstGeom>
        <a:gradFill rotWithShape="0">
          <a:gsLst>
            <a:gs pos="0">
              <a:srgbClr val="FFEFD1"/>
            </a:gs>
            <a:gs pos="64999">
              <a:srgbClr val="F0EBD5"/>
            </a:gs>
            <a:gs pos="100000">
              <a:srgbClr val="D1C39F"/>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0">
            <a:lnSpc>
              <a:spcPct val="90000"/>
            </a:lnSpc>
            <a:spcBef>
              <a:spcPct val="0"/>
            </a:spcBef>
            <a:spcAft>
              <a:spcPct val="35000"/>
            </a:spcAft>
          </a:pPr>
          <a:r>
            <a:rPr kumimoji="0" lang="tr-TR" sz="1800" b="1" i="0" u="none" strike="noStrike" kern="1200" cap="none" normalizeH="0" baseline="0" smtClean="0">
              <a:ln>
                <a:noFill/>
              </a:ln>
              <a:solidFill>
                <a:schemeClr val="tx1"/>
              </a:solidFill>
              <a:effectLst/>
              <a:latin typeface="Comic Sans MS" pitchFamily="66" charset="0"/>
            </a:rPr>
            <a:t>Üzüntüyü sonuna kadar ifade etmesine izin vermek</a:t>
          </a:r>
          <a:endParaRPr lang="tr-TR" sz="1800" kern="1200" dirty="0">
            <a:solidFill>
              <a:schemeClr val="tx1"/>
            </a:solidFill>
          </a:endParaRPr>
        </a:p>
      </dsp:txBody>
      <dsp:txXfrm>
        <a:off x="2979594" y="513479"/>
        <a:ext cx="2411927" cy="131797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3CDF8-C368-43F2-B6AC-AFCC6459D798}">
      <dsp:nvSpPr>
        <dsp:cNvPr id="0" name=""/>
        <dsp:cNvSpPr/>
      </dsp:nvSpPr>
      <dsp:spPr>
        <a:xfrm rot="5400000">
          <a:off x="3796148" y="-2017741"/>
          <a:ext cx="556794" cy="4733584"/>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tr-TR" sz="1800" b="1" kern="1200" dirty="0" smtClean="0">
              <a:latin typeface="Comic Sans MS" pitchFamily="66" charset="0"/>
            </a:rPr>
            <a:t>Kayıp</a:t>
          </a:r>
          <a:endParaRPr lang="tr-TR" sz="1800" b="1" kern="1200" dirty="0">
            <a:latin typeface="Comic Sans MS" pitchFamily="66" charset="0"/>
          </a:endParaRPr>
        </a:p>
      </dsp:txBody>
      <dsp:txXfrm rot="-5400000">
        <a:off x="1707753" y="97834"/>
        <a:ext cx="4706404" cy="502434"/>
      </dsp:txXfrm>
    </dsp:sp>
    <dsp:sp modelId="{1F93E4A0-9921-46FE-9FE8-2599DCB559B3}">
      <dsp:nvSpPr>
        <dsp:cNvPr id="0" name=""/>
        <dsp:cNvSpPr/>
      </dsp:nvSpPr>
      <dsp:spPr>
        <a:xfrm>
          <a:off x="100" y="1054"/>
          <a:ext cx="1707653" cy="69599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kumimoji="0" lang="tr-TR" sz="2000" b="1" i="0" u="none" strike="noStrike" kern="1200" cap="none" normalizeH="0" baseline="0" dirty="0" smtClean="0">
              <a:ln/>
              <a:effectLst/>
              <a:latin typeface="Comic Sans MS" pitchFamily="66" charset="0"/>
            </a:rPr>
            <a:t>Nedeni</a:t>
          </a:r>
          <a:endParaRPr lang="tr-TR" sz="2000" kern="1200" dirty="0"/>
        </a:p>
      </dsp:txBody>
      <dsp:txXfrm>
        <a:off x="34076" y="35030"/>
        <a:ext cx="1639701" cy="628040"/>
      </dsp:txXfrm>
    </dsp:sp>
    <dsp:sp modelId="{7842CD77-57FA-4A54-A6AC-C5324F339B35}">
      <dsp:nvSpPr>
        <dsp:cNvPr id="0" name=""/>
        <dsp:cNvSpPr/>
      </dsp:nvSpPr>
      <dsp:spPr>
        <a:xfrm rot="5400000">
          <a:off x="3757515" y="-1284793"/>
          <a:ext cx="556794" cy="4749640"/>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kumimoji="0" lang="tr-TR" sz="1800" b="1" i="0" u="none" strike="noStrike" kern="1200" cap="none" normalizeH="0" baseline="0" dirty="0" smtClean="0">
              <a:ln>
                <a:noFill/>
              </a:ln>
              <a:solidFill>
                <a:schemeClr val="tx1"/>
              </a:solidFill>
              <a:effectLst/>
              <a:latin typeface="Comic Sans MS" pitchFamily="66" charset="0"/>
            </a:rPr>
            <a:t>Ağlamak, enerjinin düşmesi</a:t>
          </a:r>
          <a:endParaRPr lang="tr-TR" sz="1800" kern="1200" dirty="0"/>
        </a:p>
      </dsp:txBody>
      <dsp:txXfrm rot="-5400000">
        <a:off x="1661092" y="838810"/>
        <a:ext cx="4722460" cy="502434"/>
      </dsp:txXfrm>
    </dsp:sp>
    <dsp:sp modelId="{31D10196-B3FB-498B-AAC7-A7BFA3563EEB}">
      <dsp:nvSpPr>
        <dsp:cNvPr id="0" name=""/>
        <dsp:cNvSpPr/>
      </dsp:nvSpPr>
      <dsp:spPr>
        <a:xfrm>
          <a:off x="100" y="732758"/>
          <a:ext cx="1691799" cy="695992"/>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kumimoji="0" lang="tr-TR" sz="2000" b="1" i="0" u="none" strike="noStrike" kern="1200" cap="none" normalizeH="0" baseline="0" dirty="0" smtClean="0">
              <a:ln/>
              <a:effectLst/>
              <a:latin typeface="Comic Sans MS" pitchFamily="66" charset="0"/>
            </a:rPr>
            <a:t>Davranış</a:t>
          </a:r>
          <a:endParaRPr lang="tr-TR" sz="2000" kern="1200" dirty="0"/>
        </a:p>
      </dsp:txBody>
      <dsp:txXfrm>
        <a:off x="34076" y="766734"/>
        <a:ext cx="1623847" cy="628040"/>
      </dsp:txXfrm>
    </dsp:sp>
    <dsp:sp modelId="{F98378F2-28BB-4C3B-B81A-9E25044DC658}">
      <dsp:nvSpPr>
        <dsp:cNvPr id="0" name=""/>
        <dsp:cNvSpPr/>
      </dsp:nvSpPr>
      <dsp:spPr>
        <a:xfrm rot="5400000">
          <a:off x="3796467" y="-590701"/>
          <a:ext cx="556794" cy="4734221"/>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tr-TR" sz="1800" b="1" kern="1200" dirty="0" smtClean="0">
              <a:latin typeface="Comic Sans MS" pitchFamily="66" charset="0"/>
            </a:rPr>
            <a:t>Duygusal destek</a:t>
          </a:r>
          <a:endParaRPr lang="tr-TR" sz="1800" kern="1200" dirty="0">
            <a:latin typeface="Comic Sans MS" pitchFamily="66" charset="0"/>
          </a:endParaRPr>
        </a:p>
      </dsp:txBody>
      <dsp:txXfrm rot="-5400000">
        <a:off x="1707754" y="1525192"/>
        <a:ext cx="4707041" cy="502434"/>
      </dsp:txXfrm>
    </dsp:sp>
    <dsp:sp modelId="{8E1081F3-525D-45C5-A145-F370CEA19110}">
      <dsp:nvSpPr>
        <dsp:cNvPr id="0" name=""/>
        <dsp:cNvSpPr/>
      </dsp:nvSpPr>
      <dsp:spPr>
        <a:xfrm>
          <a:off x="100" y="1463693"/>
          <a:ext cx="1707653" cy="695992"/>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kumimoji="0" lang="tr-TR" sz="2000" b="1" i="0" u="none" strike="noStrike" kern="1200" cap="none" normalizeH="0" baseline="0" dirty="0" smtClean="0">
              <a:ln/>
              <a:effectLst/>
              <a:latin typeface="Comic Sans MS" pitchFamily="66" charset="0"/>
            </a:rPr>
            <a:t>İhtiyaç </a:t>
          </a:r>
          <a:endParaRPr lang="tr-TR" sz="2000" kern="1200" dirty="0"/>
        </a:p>
      </dsp:txBody>
      <dsp:txXfrm>
        <a:off x="34076" y="1497669"/>
        <a:ext cx="1639701" cy="6280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C0D70-C1C6-417C-B9DF-96A2042D2E40}">
      <dsp:nvSpPr>
        <dsp:cNvPr id="0" name=""/>
        <dsp:cNvSpPr/>
      </dsp:nvSpPr>
      <dsp:spPr>
        <a:xfrm>
          <a:off x="1537261" y="201459"/>
          <a:ext cx="3370451" cy="96790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b="1" kern="1200" dirty="0" smtClean="0">
              <a:latin typeface="Comic Sans MS" pitchFamily="66" charset="0"/>
            </a:rPr>
            <a:t>Duygularını Tanımak </a:t>
          </a:r>
          <a:endParaRPr lang="tr-TR" sz="2100" kern="1200" dirty="0"/>
        </a:p>
      </dsp:txBody>
      <dsp:txXfrm>
        <a:off x="1584510" y="248708"/>
        <a:ext cx="3275953" cy="873410"/>
      </dsp:txXfrm>
    </dsp:sp>
    <dsp:sp modelId="{77ED5D2D-35BB-40FC-A6D4-61BD04C60DFA}">
      <dsp:nvSpPr>
        <dsp:cNvPr id="0" name=""/>
        <dsp:cNvSpPr/>
      </dsp:nvSpPr>
      <dsp:spPr>
        <a:xfrm>
          <a:off x="-244266" y="-1374375"/>
          <a:ext cx="3198311" cy="3198311"/>
        </a:xfrm>
        <a:custGeom>
          <a:avLst/>
          <a:gdLst/>
          <a:ahLst/>
          <a:cxnLst/>
          <a:rect l="0" t="0" r="0" b="0"/>
          <a:pathLst>
            <a:path>
              <a:moveTo>
                <a:pt x="2884997" y="2549897"/>
              </a:moveTo>
              <a:arcTo wR="1599155" hR="1599155" stAng="2188736" swAng="1625315"/>
            </a:path>
          </a:pathLst>
        </a:custGeom>
        <a:no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2280A08A-4176-41C9-86B7-DD6F9789A452}">
      <dsp:nvSpPr>
        <dsp:cNvPr id="0" name=""/>
        <dsp:cNvSpPr/>
      </dsp:nvSpPr>
      <dsp:spPr>
        <a:xfrm>
          <a:off x="0" y="1660143"/>
          <a:ext cx="2965330" cy="967908"/>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b="1" kern="1200" dirty="0" smtClean="0">
              <a:latin typeface="Comic Sans MS" pitchFamily="66" charset="0"/>
            </a:rPr>
            <a:t>Duygularını Uygun Yolla İfade Etmek </a:t>
          </a:r>
          <a:endParaRPr lang="tr-TR" sz="2100" kern="1200" dirty="0"/>
        </a:p>
      </dsp:txBody>
      <dsp:txXfrm>
        <a:off x="47249" y="1707392"/>
        <a:ext cx="2870832" cy="873410"/>
      </dsp:txXfrm>
    </dsp:sp>
    <dsp:sp modelId="{8C9879D3-44B1-4630-9C64-EE4D5F36E173}">
      <dsp:nvSpPr>
        <dsp:cNvPr id="0" name=""/>
        <dsp:cNvSpPr/>
      </dsp:nvSpPr>
      <dsp:spPr>
        <a:xfrm>
          <a:off x="-231425" y="2462380"/>
          <a:ext cx="3198311" cy="3198311"/>
        </a:xfrm>
        <a:custGeom>
          <a:avLst/>
          <a:gdLst/>
          <a:ahLst/>
          <a:cxnLst/>
          <a:rect l="0" t="0" r="0" b="0"/>
          <a:pathLst>
            <a:path>
              <a:moveTo>
                <a:pt x="2314349" y="168841"/>
              </a:moveTo>
              <a:arcTo wR="1599155" hR="1599155" stAng="17793973" swAng="1513246"/>
            </a:path>
          </a:pathLst>
        </a:custGeom>
        <a:no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E83BD6DF-B2D4-4143-A2F7-1E92097586A9}">
      <dsp:nvSpPr>
        <dsp:cNvPr id="0" name=""/>
        <dsp:cNvSpPr/>
      </dsp:nvSpPr>
      <dsp:spPr>
        <a:xfrm>
          <a:off x="1591792" y="3077925"/>
          <a:ext cx="3261390" cy="96790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b="1" kern="1200" dirty="0" smtClean="0">
              <a:latin typeface="Comic Sans MS" pitchFamily="66" charset="0"/>
            </a:rPr>
            <a:t>Başkalarının Duygusunu Kabul Etmek </a:t>
          </a:r>
          <a:endParaRPr lang="tr-TR" sz="2100" kern="1200" dirty="0"/>
        </a:p>
      </dsp:txBody>
      <dsp:txXfrm>
        <a:off x="1639041" y="3125174"/>
        <a:ext cx="3166892" cy="873410"/>
      </dsp:txXfrm>
    </dsp:sp>
    <dsp:sp modelId="{31DA82AE-9617-4BF5-B845-3869172C984C}">
      <dsp:nvSpPr>
        <dsp:cNvPr id="0" name=""/>
        <dsp:cNvSpPr/>
      </dsp:nvSpPr>
      <dsp:spPr>
        <a:xfrm>
          <a:off x="3477619" y="2373998"/>
          <a:ext cx="3198311" cy="3198311"/>
        </a:xfrm>
        <a:custGeom>
          <a:avLst/>
          <a:gdLst/>
          <a:ahLst/>
          <a:cxnLst/>
          <a:rect l="0" t="0" r="0" b="0"/>
          <a:pathLst>
            <a:path>
              <a:moveTo>
                <a:pt x="278264" y="697743"/>
              </a:moveTo>
              <a:arcTo wR="1599155" hR="1599155" stAng="12858642" swAng="1589541"/>
            </a:path>
          </a:pathLst>
        </a:custGeom>
        <a:no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445EF37E-E588-447C-B512-A3A350D0306A}">
      <dsp:nvSpPr>
        <dsp:cNvPr id="0" name=""/>
        <dsp:cNvSpPr/>
      </dsp:nvSpPr>
      <dsp:spPr>
        <a:xfrm>
          <a:off x="3284827" y="1605606"/>
          <a:ext cx="3095208" cy="967937"/>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b="1" kern="1200" smtClean="0">
              <a:latin typeface="Comic Sans MS" pitchFamily="66" charset="0"/>
            </a:rPr>
            <a:t>Başkasının Duygusunu Anlamak</a:t>
          </a:r>
          <a:endParaRPr lang="tr-TR" sz="2100" kern="1200" dirty="0"/>
        </a:p>
      </dsp:txBody>
      <dsp:txXfrm>
        <a:off x="3332078" y="1652857"/>
        <a:ext cx="3000706" cy="873435"/>
      </dsp:txXfrm>
    </dsp:sp>
    <dsp:sp modelId="{A5B68CCB-D237-4689-8C47-2C9DDE090538}">
      <dsp:nvSpPr>
        <dsp:cNvPr id="0" name=""/>
        <dsp:cNvSpPr/>
      </dsp:nvSpPr>
      <dsp:spPr>
        <a:xfrm>
          <a:off x="3456540" y="-1390605"/>
          <a:ext cx="3198311" cy="3198311"/>
        </a:xfrm>
        <a:custGeom>
          <a:avLst/>
          <a:gdLst/>
          <a:ahLst/>
          <a:cxnLst/>
          <a:rect l="0" t="0" r="0" b="0"/>
          <a:pathLst>
            <a:path>
              <a:moveTo>
                <a:pt x="815203" y="2992970"/>
              </a:moveTo>
              <a:arcTo wR="1599155" hR="1599155" stAng="7161337" swAng="1408641"/>
            </a:path>
          </a:pathLst>
        </a:custGeom>
        <a:no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408E5-F536-4F2E-98DB-571D61AEEF9E}">
      <dsp:nvSpPr>
        <dsp:cNvPr id="0" name=""/>
        <dsp:cNvSpPr/>
      </dsp:nvSpPr>
      <dsp:spPr>
        <a:xfrm rot="5400000">
          <a:off x="-220941" y="246515"/>
          <a:ext cx="1472945" cy="1031062"/>
        </a:xfrm>
        <a:prstGeom prst="chevron">
          <a:avLst/>
        </a:prstGeom>
        <a:blipFill rotWithShape="0">
          <a:blip xmlns:r="http://schemas.openxmlformats.org/officeDocument/2006/relationships" r:embed="rId1"/>
          <a:stretch>
            <a:fillRect/>
          </a:stretch>
        </a:blip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18415" tIns="18415" rIns="18415" bIns="18415" numCol="1" spcCol="1270" anchor="ctr" anchorCtr="0">
          <a:noAutofit/>
          <a:sp3d extrusionH="28000" prstMaterial="matte"/>
        </a:bodyPr>
        <a:lstStyle/>
        <a:p>
          <a:pPr lvl="0" algn="ctr" defTabSz="1289050">
            <a:lnSpc>
              <a:spcPct val="90000"/>
            </a:lnSpc>
            <a:spcBef>
              <a:spcPct val="0"/>
            </a:spcBef>
            <a:spcAft>
              <a:spcPct val="35000"/>
            </a:spcAft>
          </a:pPr>
          <a:endParaRPr lang="tr-TR" sz="2900" kern="1200" dirty="0"/>
        </a:p>
      </dsp:txBody>
      <dsp:txXfrm rot="-5400000">
        <a:off x="1" y="541104"/>
        <a:ext cx="1031062" cy="441883"/>
      </dsp:txXfrm>
    </dsp:sp>
    <dsp:sp modelId="{45FB52F4-949C-4A34-AA77-EB57BA25870E}">
      <dsp:nvSpPr>
        <dsp:cNvPr id="0" name=""/>
        <dsp:cNvSpPr/>
      </dsp:nvSpPr>
      <dsp:spPr>
        <a:xfrm rot="5400000">
          <a:off x="3509493" y="-2478192"/>
          <a:ext cx="957414" cy="5914277"/>
        </a:xfrm>
        <a:prstGeom prst="round2SameRect">
          <a:avLst/>
        </a:prstGeom>
        <a:solidFill>
          <a:schemeClr val="accent1">
            <a:alpha val="9000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tr-TR" sz="3200" b="1" kern="1200" dirty="0" smtClean="0">
              <a:solidFill>
                <a:schemeClr val="bg1"/>
              </a:solidFill>
              <a:latin typeface="Comic Sans MS" pitchFamily="66" charset="0"/>
            </a:rPr>
            <a:t>Arkadaşlarla İlişki</a:t>
          </a:r>
          <a:endParaRPr lang="tr-TR" sz="3200" kern="1200" dirty="0">
            <a:solidFill>
              <a:schemeClr val="bg1"/>
            </a:solidFill>
          </a:endParaRPr>
        </a:p>
      </dsp:txBody>
      <dsp:txXfrm rot="-5400000">
        <a:off x="1031062" y="46976"/>
        <a:ext cx="5867540" cy="863940"/>
      </dsp:txXfrm>
    </dsp:sp>
    <dsp:sp modelId="{5A0E57EF-D95C-4A48-95FA-F2B76A9CA63F}">
      <dsp:nvSpPr>
        <dsp:cNvPr id="0" name=""/>
        <dsp:cNvSpPr/>
      </dsp:nvSpPr>
      <dsp:spPr>
        <a:xfrm rot="5400000">
          <a:off x="-220941" y="1469508"/>
          <a:ext cx="1472945" cy="1031062"/>
        </a:xfrm>
        <a:prstGeom prst="chevron">
          <a:avLst/>
        </a:prstGeom>
        <a:blipFill rotWithShape="0">
          <a:blip xmlns:r="http://schemas.openxmlformats.org/officeDocument/2006/relationships" r:embed="rId2"/>
          <a:stretch>
            <a:fillRect/>
          </a:stretch>
        </a:blip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18415" tIns="18415" rIns="18415" bIns="18415" numCol="1" spcCol="1270" anchor="ctr" anchorCtr="0">
          <a:noAutofit/>
          <a:sp3d extrusionH="28000" prstMaterial="matte"/>
        </a:bodyPr>
        <a:lstStyle/>
        <a:p>
          <a:pPr lvl="0" algn="ctr" defTabSz="1289050">
            <a:lnSpc>
              <a:spcPct val="90000"/>
            </a:lnSpc>
            <a:spcBef>
              <a:spcPct val="0"/>
            </a:spcBef>
            <a:spcAft>
              <a:spcPct val="35000"/>
            </a:spcAft>
          </a:pPr>
          <a:endParaRPr lang="tr-TR" sz="2900" kern="1200" dirty="0"/>
        </a:p>
      </dsp:txBody>
      <dsp:txXfrm rot="-5400000">
        <a:off x="1" y="1764097"/>
        <a:ext cx="1031062" cy="441883"/>
      </dsp:txXfrm>
    </dsp:sp>
    <dsp:sp modelId="{4B1449DB-90EA-47D8-98A0-0247C48277FB}">
      <dsp:nvSpPr>
        <dsp:cNvPr id="0" name=""/>
        <dsp:cNvSpPr/>
      </dsp:nvSpPr>
      <dsp:spPr>
        <a:xfrm rot="5400000">
          <a:off x="3509493" y="-1244480"/>
          <a:ext cx="957414" cy="5914277"/>
        </a:xfrm>
        <a:prstGeom prst="round2SameRect">
          <a:avLst/>
        </a:prstGeom>
        <a:solidFill>
          <a:srgbClr val="00B0F0">
            <a:alpha val="9000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tr-TR" sz="3200" b="1" kern="1200" dirty="0" smtClean="0">
              <a:solidFill>
                <a:schemeClr val="bg1"/>
              </a:solidFill>
              <a:latin typeface="Comic Sans MS" pitchFamily="66" charset="0"/>
            </a:rPr>
            <a:t>Yetişkinlerle İlişki</a:t>
          </a:r>
          <a:endParaRPr lang="tr-TR" sz="3200" kern="1200" dirty="0">
            <a:solidFill>
              <a:schemeClr val="bg1"/>
            </a:solidFill>
          </a:endParaRPr>
        </a:p>
      </dsp:txBody>
      <dsp:txXfrm rot="-5400000">
        <a:off x="1031062" y="1280688"/>
        <a:ext cx="5867540" cy="863940"/>
      </dsp:txXfrm>
    </dsp:sp>
    <dsp:sp modelId="{64A0D58B-9C5D-4D06-ABDA-E3975F92B8EC}">
      <dsp:nvSpPr>
        <dsp:cNvPr id="0" name=""/>
        <dsp:cNvSpPr/>
      </dsp:nvSpPr>
      <dsp:spPr>
        <a:xfrm rot="5400000">
          <a:off x="-220941" y="2675208"/>
          <a:ext cx="1472945" cy="1031062"/>
        </a:xfrm>
        <a:prstGeom prst="chevron">
          <a:avLst/>
        </a:prstGeom>
        <a:blipFill rotWithShape="0">
          <a:blip xmlns:r="http://schemas.openxmlformats.org/officeDocument/2006/relationships" r:embed="rId3"/>
          <a:stretch>
            <a:fillRect/>
          </a:stretch>
        </a:blip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18415" tIns="18415" rIns="18415" bIns="18415" numCol="1" spcCol="1270" anchor="ctr" anchorCtr="0">
          <a:noAutofit/>
          <a:sp3d extrusionH="28000" prstMaterial="matte"/>
        </a:bodyPr>
        <a:lstStyle/>
        <a:p>
          <a:pPr lvl="0" algn="ctr" defTabSz="1289050">
            <a:lnSpc>
              <a:spcPct val="90000"/>
            </a:lnSpc>
            <a:spcBef>
              <a:spcPct val="0"/>
            </a:spcBef>
            <a:spcAft>
              <a:spcPct val="35000"/>
            </a:spcAft>
          </a:pPr>
          <a:endParaRPr lang="tr-TR" sz="2900" kern="1200" dirty="0"/>
        </a:p>
      </dsp:txBody>
      <dsp:txXfrm rot="-5400000">
        <a:off x="1" y="2969797"/>
        <a:ext cx="1031062" cy="441883"/>
      </dsp:txXfrm>
    </dsp:sp>
    <dsp:sp modelId="{0562D14A-AA49-451E-9390-DD7D06E8730D}">
      <dsp:nvSpPr>
        <dsp:cNvPr id="0" name=""/>
        <dsp:cNvSpPr/>
      </dsp:nvSpPr>
      <dsp:spPr>
        <a:xfrm rot="5400000">
          <a:off x="3509493" y="-24162"/>
          <a:ext cx="957414" cy="5914277"/>
        </a:xfrm>
        <a:prstGeom prst="round2SameRect">
          <a:avLst/>
        </a:prstGeom>
        <a:solidFill>
          <a:srgbClr val="FF99CC">
            <a:alpha val="89804"/>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tr-TR" sz="3200" b="1" kern="1200" dirty="0" smtClean="0">
              <a:solidFill>
                <a:schemeClr val="bg1"/>
              </a:solidFill>
              <a:latin typeface="Comic Sans MS" pitchFamily="66" charset="0"/>
            </a:rPr>
            <a:t>Toplumsal Roller</a:t>
          </a:r>
          <a:endParaRPr lang="tr-TR" sz="3200" kern="1200" dirty="0">
            <a:solidFill>
              <a:schemeClr val="bg1"/>
            </a:solidFill>
          </a:endParaRPr>
        </a:p>
      </dsp:txBody>
      <dsp:txXfrm rot="-5400000">
        <a:off x="1031062" y="2501006"/>
        <a:ext cx="5867540" cy="8639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7D369-2C4B-4B54-AB3F-CDE6A7711716}">
      <dsp:nvSpPr>
        <dsp:cNvPr id="0" name=""/>
        <dsp:cNvSpPr/>
      </dsp:nvSpPr>
      <dsp:spPr>
        <a:xfrm>
          <a:off x="0" y="0"/>
          <a:ext cx="3660290" cy="3660290"/>
        </a:xfrm>
        <a:prstGeom prst="pie">
          <a:avLst>
            <a:gd name="adj1" fmla="val 5400000"/>
            <a:gd name="adj2" fmla="val 1620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B8E1B21-31DD-4199-9447-232E2C1FC782}">
      <dsp:nvSpPr>
        <dsp:cNvPr id="0" name=""/>
        <dsp:cNvSpPr/>
      </dsp:nvSpPr>
      <dsp:spPr>
        <a:xfrm>
          <a:off x="1830145" y="0"/>
          <a:ext cx="5697780" cy="366029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b="1" kern="1200" dirty="0" smtClean="0">
              <a:effectLst>
                <a:outerShdw blurRad="38100" dist="38100" dir="2700000" algn="tl">
                  <a:srgbClr val="C0C0C0"/>
                </a:outerShdw>
              </a:effectLst>
              <a:latin typeface="+mj-lt"/>
            </a:rPr>
            <a:t>Çocukluk</a:t>
          </a:r>
          <a:endParaRPr lang="tr-TR" sz="2800" kern="1200" dirty="0">
            <a:latin typeface="+mj-lt"/>
          </a:endParaRPr>
        </a:p>
      </dsp:txBody>
      <dsp:txXfrm>
        <a:off x="1830145" y="0"/>
        <a:ext cx="2848890" cy="1098089"/>
      </dsp:txXfrm>
    </dsp:sp>
    <dsp:sp modelId="{170FD836-79E5-4124-9AA8-FE6783A5A815}">
      <dsp:nvSpPr>
        <dsp:cNvPr id="0" name=""/>
        <dsp:cNvSpPr/>
      </dsp:nvSpPr>
      <dsp:spPr>
        <a:xfrm>
          <a:off x="640551" y="1098089"/>
          <a:ext cx="2379186" cy="2379186"/>
        </a:xfrm>
        <a:prstGeom prst="pie">
          <a:avLst>
            <a:gd name="adj1" fmla="val 5400000"/>
            <a:gd name="adj2" fmla="val 16200000"/>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C4C711F-D8DC-4BD5-8692-2CAB5834F9A7}">
      <dsp:nvSpPr>
        <dsp:cNvPr id="0" name=""/>
        <dsp:cNvSpPr/>
      </dsp:nvSpPr>
      <dsp:spPr>
        <a:xfrm>
          <a:off x="1830145" y="1098089"/>
          <a:ext cx="5697780" cy="2379186"/>
        </a:xfrm>
        <a:prstGeom prst="rect">
          <a:avLst/>
        </a:prstGeom>
        <a:solidFill>
          <a:schemeClr val="lt1">
            <a:alpha val="90000"/>
            <a:hueOff val="0"/>
            <a:satOff val="0"/>
            <a:lumOff val="0"/>
            <a:alphaOff val="0"/>
          </a:schemeClr>
        </a:solidFill>
        <a:ln w="9525" cap="flat" cmpd="sng" algn="ctr">
          <a:solidFill>
            <a:schemeClr val="accent4">
              <a:hueOff val="-2232385"/>
              <a:satOff val="13449"/>
              <a:lumOff val="107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b="1" kern="1200" dirty="0" smtClean="0">
              <a:effectLst>
                <a:outerShdw blurRad="38100" dist="38100" dir="2700000" algn="tl">
                  <a:srgbClr val="C0C0C0"/>
                </a:outerShdw>
              </a:effectLst>
              <a:latin typeface="+mj-lt"/>
            </a:rPr>
            <a:t>Ön Ergen/Ergenlik</a:t>
          </a:r>
          <a:endParaRPr lang="tr-TR" sz="2800" kern="1200" dirty="0">
            <a:latin typeface="+mj-lt"/>
          </a:endParaRPr>
        </a:p>
      </dsp:txBody>
      <dsp:txXfrm>
        <a:off x="1830145" y="1098089"/>
        <a:ext cx="2848890" cy="1098085"/>
      </dsp:txXfrm>
    </dsp:sp>
    <dsp:sp modelId="{C62703B3-CA9A-47EA-8641-A1ECB72CB620}">
      <dsp:nvSpPr>
        <dsp:cNvPr id="0" name=""/>
        <dsp:cNvSpPr/>
      </dsp:nvSpPr>
      <dsp:spPr>
        <a:xfrm>
          <a:off x="1281102" y="2196175"/>
          <a:ext cx="1098085" cy="1098085"/>
        </a:xfrm>
        <a:prstGeom prst="pie">
          <a:avLst>
            <a:gd name="adj1" fmla="val 5400000"/>
            <a:gd name="adj2" fmla="val 1620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65F8DBA-B0E8-44A6-BC4A-D4A2FCA4CE9F}">
      <dsp:nvSpPr>
        <dsp:cNvPr id="0" name=""/>
        <dsp:cNvSpPr/>
      </dsp:nvSpPr>
      <dsp:spPr>
        <a:xfrm>
          <a:off x="1830145" y="2196175"/>
          <a:ext cx="5697780" cy="1098085"/>
        </a:xfrm>
        <a:prstGeom prst="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b="1" kern="1200" dirty="0" smtClean="0">
              <a:effectLst>
                <a:outerShdw blurRad="38100" dist="38100" dir="2700000" algn="tl">
                  <a:srgbClr val="C0C0C0"/>
                </a:outerShdw>
              </a:effectLst>
              <a:latin typeface="+mn-lt"/>
            </a:rPr>
            <a:t>Gençlik</a:t>
          </a:r>
          <a:endParaRPr lang="tr-TR" sz="2800" kern="1200" dirty="0">
            <a:latin typeface="+mn-lt"/>
          </a:endParaRPr>
        </a:p>
      </dsp:txBody>
      <dsp:txXfrm>
        <a:off x="1830145" y="2196175"/>
        <a:ext cx="2848890" cy="1098085"/>
      </dsp:txXfrm>
    </dsp:sp>
    <dsp:sp modelId="{A735206B-46FB-4463-8359-B960AFFE134A}">
      <dsp:nvSpPr>
        <dsp:cNvPr id="0" name=""/>
        <dsp:cNvSpPr/>
      </dsp:nvSpPr>
      <dsp:spPr>
        <a:xfrm>
          <a:off x="4679035" y="0"/>
          <a:ext cx="2848890" cy="1098089"/>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1244600">
            <a:lnSpc>
              <a:spcPct val="90000"/>
            </a:lnSpc>
            <a:spcBef>
              <a:spcPct val="0"/>
            </a:spcBef>
            <a:spcAft>
              <a:spcPct val="15000"/>
            </a:spcAft>
            <a:buChar char="••"/>
          </a:pPr>
          <a:r>
            <a:rPr lang="tr-TR" sz="2800" b="1" kern="1200" dirty="0" smtClean="0">
              <a:latin typeface="Comic Sans MS" pitchFamily="66" charset="0"/>
            </a:rPr>
            <a:t>7-10 yaş</a:t>
          </a:r>
          <a:endParaRPr lang="tr-TR" sz="2800" kern="1200" dirty="0"/>
        </a:p>
      </dsp:txBody>
      <dsp:txXfrm>
        <a:off x="4679035" y="0"/>
        <a:ext cx="2848890" cy="1098089"/>
      </dsp:txXfrm>
    </dsp:sp>
    <dsp:sp modelId="{66BAEC73-F2F3-4C1B-B2CE-A3C4FF289096}">
      <dsp:nvSpPr>
        <dsp:cNvPr id="0" name=""/>
        <dsp:cNvSpPr/>
      </dsp:nvSpPr>
      <dsp:spPr>
        <a:xfrm>
          <a:off x="4679035" y="1098089"/>
          <a:ext cx="2848890" cy="1098085"/>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1244600">
            <a:lnSpc>
              <a:spcPct val="90000"/>
            </a:lnSpc>
            <a:spcBef>
              <a:spcPct val="0"/>
            </a:spcBef>
            <a:spcAft>
              <a:spcPct val="15000"/>
            </a:spcAft>
            <a:buChar char="••"/>
          </a:pPr>
          <a:r>
            <a:rPr lang="tr-TR" sz="2800" b="1" kern="1200" dirty="0" smtClean="0">
              <a:latin typeface="Comic Sans MS" pitchFamily="66" charset="0"/>
            </a:rPr>
            <a:t>11-14 yaş</a:t>
          </a:r>
          <a:endParaRPr lang="tr-TR" sz="2800" kern="1200" dirty="0"/>
        </a:p>
      </dsp:txBody>
      <dsp:txXfrm>
        <a:off x="4679035" y="1098089"/>
        <a:ext cx="2848890" cy="1098085"/>
      </dsp:txXfrm>
    </dsp:sp>
    <dsp:sp modelId="{FEC4A53C-F47E-491A-8356-BA8F51889D14}">
      <dsp:nvSpPr>
        <dsp:cNvPr id="0" name=""/>
        <dsp:cNvSpPr/>
      </dsp:nvSpPr>
      <dsp:spPr>
        <a:xfrm>
          <a:off x="4679035" y="2196175"/>
          <a:ext cx="2848890" cy="1098085"/>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1244600">
            <a:lnSpc>
              <a:spcPct val="90000"/>
            </a:lnSpc>
            <a:spcBef>
              <a:spcPct val="0"/>
            </a:spcBef>
            <a:spcAft>
              <a:spcPct val="15000"/>
            </a:spcAft>
            <a:buChar char="••"/>
          </a:pPr>
          <a:r>
            <a:rPr lang="tr-TR" sz="2800" b="1" kern="1200" dirty="0" smtClean="0">
              <a:effectLst>
                <a:outerShdw blurRad="38100" dist="38100" dir="2700000" algn="tl">
                  <a:srgbClr val="C0C0C0"/>
                </a:outerShdw>
              </a:effectLst>
              <a:latin typeface="Comic Sans MS" pitchFamily="66" charset="0"/>
            </a:rPr>
            <a:t>15-19</a:t>
          </a:r>
          <a:r>
            <a:rPr lang="tr-TR" sz="2800" b="1" kern="1200" dirty="0" smtClean="0">
              <a:latin typeface="Comic Sans MS" pitchFamily="66" charset="0"/>
            </a:rPr>
            <a:t> yaş</a:t>
          </a:r>
          <a:endParaRPr lang="tr-TR" sz="2800" kern="1200" dirty="0"/>
        </a:p>
      </dsp:txBody>
      <dsp:txXfrm>
        <a:off x="4679035" y="2196175"/>
        <a:ext cx="2848890" cy="10980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FCBDC9-1E16-48C8-8304-F2A296069912}">
      <dsp:nvSpPr>
        <dsp:cNvPr id="0" name=""/>
        <dsp:cNvSpPr/>
      </dsp:nvSpPr>
      <dsp:spPr>
        <a:xfrm rot="21300000">
          <a:off x="19550" y="1784417"/>
          <a:ext cx="6331657" cy="725070"/>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92CE43-E808-4330-95FD-7119475CC939}">
      <dsp:nvSpPr>
        <dsp:cNvPr id="0" name=""/>
        <dsp:cNvSpPr/>
      </dsp:nvSpPr>
      <dsp:spPr>
        <a:xfrm>
          <a:off x="168302" y="121517"/>
          <a:ext cx="3137279" cy="1888528"/>
        </a:xfrm>
        <a:prstGeom prst="downArrow">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CD54DC-489B-4FC6-AAEC-85DABA177DEC}">
      <dsp:nvSpPr>
        <dsp:cNvPr id="0" name=""/>
        <dsp:cNvSpPr/>
      </dsp:nvSpPr>
      <dsp:spPr>
        <a:xfrm>
          <a:off x="3376501" y="0"/>
          <a:ext cx="2038642" cy="180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tr-TR" sz="3400" b="1" kern="1200" dirty="0" smtClean="0">
              <a:latin typeface="Comic Sans MS" pitchFamily="66" charset="0"/>
            </a:rPr>
            <a:t>10-13 yaş</a:t>
          </a:r>
          <a:endParaRPr lang="tr-TR" sz="3400" kern="1200" dirty="0"/>
        </a:p>
      </dsp:txBody>
      <dsp:txXfrm>
        <a:off x="3376501" y="0"/>
        <a:ext cx="2038642" cy="1803440"/>
      </dsp:txXfrm>
    </dsp:sp>
    <dsp:sp modelId="{FA211D5E-84E5-4404-8C7F-FE8790C071DB}">
      <dsp:nvSpPr>
        <dsp:cNvPr id="0" name=""/>
        <dsp:cNvSpPr/>
      </dsp:nvSpPr>
      <dsp:spPr>
        <a:xfrm>
          <a:off x="3313845" y="2250453"/>
          <a:ext cx="2673616" cy="1939952"/>
        </a:xfrm>
        <a:prstGeom prst="upArrow">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E12D54-98E9-4679-A4C6-28BB7611561B}">
      <dsp:nvSpPr>
        <dsp:cNvPr id="0" name=""/>
        <dsp:cNvSpPr/>
      </dsp:nvSpPr>
      <dsp:spPr>
        <a:xfrm>
          <a:off x="955613" y="2490465"/>
          <a:ext cx="2038642" cy="180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tr-TR" sz="3400" b="1" kern="1200" dirty="0" smtClean="0">
              <a:latin typeface="Comic Sans MS" pitchFamily="66" charset="0"/>
            </a:rPr>
            <a:t>13-15</a:t>
          </a:r>
        </a:p>
        <a:p>
          <a:pPr lvl="0" algn="ctr" defTabSz="1511300">
            <a:lnSpc>
              <a:spcPct val="90000"/>
            </a:lnSpc>
            <a:spcBef>
              <a:spcPct val="0"/>
            </a:spcBef>
            <a:spcAft>
              <a:spcPct val="35000"/>
            </a:spcAft>
          </a:pPr>
          <a:r>
            <a:rPr lang="tr-TR" sz="3400" b="1" kern="1200" dirty="0" smtClean="0">
              <a:latin typeface="Comic Sans MS" pitchFamily="66" charset="0"/>
            </a:rPr>
            <a:t>yaş</a:t>
          </a:r>
          <a:endParaRPr lang="tr-TR" sz="3400" kern="1200" dirty="0"/>
        </a:p>
      </dsp:txBody>
      <dsp:txXfrm>
        <a:off x="955613" y="2490465"/>
        <a:ext cx="2038642" cy="18034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058BF-49E1-438C-A7B4-C7F6602CDA2D}">
      <dsp:nvSpPr>
        <dsp:cNvPr id="0" name=""/>
        <dsp:cNvSpPr/>
      </dsp:nvSpPr>
      <dsp:spPr>
        <a:xfrm>
          <a:off x="0" y="1677661"/>
          <a:ext cx="6743700" cy="277200"/>
        </a:xfrm>
        <a:prstGeom prst="rect">
          <a:avLst/>
        </a:prstGeom>
        <a:gradFill rotWithShape="0">
          <a:gsLst>
            <a:gs pos="0">
              <a:srgbClr val="FF3399"/>
            </a:gs>
            <a:gs pos="25000">
              <a:srgbClr val="FF6633"/>
            </a:gs>
            <a:gs pos="50000">
              <a:srgbClr val="FFFF00"/>
            </a:gs>
            <a:gs pos="75000">
              <a:srgbClr val="01A78F"/>
            </a:gs>
            <a:gs pos="100000">
              <a:srgbClr val="3366FF"/>
            </a:gs>
          </a:gsLst>
          <a:lin ang="5400000" scaled="0"/>
        </a:gradFill>
        <a:ln w="9525" cap="flat" cmpd="sng" algn="ctr">
          <a:solidFill>
            <a:schemeClr val="accent3">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9B37337F-823D-4DD9-8557-7732A423A75A}">
      <dsp:nvSpPr>
        <dsp:cNvPr id="0" name=""/>
        <dsp:cNvSpPr/>
      </dsp:nvSpPr>
      <dsp:spPr>
        <a:xfrm>
          <a:off x="336855" y="96369"/>
          <a:ext cx="4715980" cy="1743652"/>
        </a:xfrm>
        <a:prstGeom prst="round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8427" tIns="0" rIns="178427" bIns="0" numCol="1" spcCol="1270" anchor="ctr" anchorCtr="0">
          <a:noAutofit/>
        </a:bodyPr>
        <a:lstStyle/>
        <a:p>
          <a:pPr lvl="0" algn="ctr" defTabSz="1244600">
            <a:lnSpc>
              <a:spcPct val="90000"/>
            </a:lnSpc>
            <a:spcBef>
              <a:spcPct val="0"/>
            </a:spcBef>
            <a:spcAft>
              <a:spcPct val="35000"/>
            </a:spcAft>
          </a:pPr>
          <a:r>
            <a:rPr lang="tr-TR" sz="2800" b="1" kern="1200" dirty="0" smtClean="0">
              <a:effectLst/>
              <a:latin typeface="Comic Sans MS" pitchFamily="66" charset="0"/>
            </a:rPr>
            <a:t>Bu dönemde geliştirilmesi gereken en önemli zihinsel beceri </a:t>
          </a:r>
          <a:endParaRPr lang="tr-TR" sz="2800" kern="1200" dirty="0"/>
        </a:p>
      </dsp:txBody>
      <dsp:txXfrm>
        <a:off x="421973" y="181487"/>
        <a:ext cx="4545744" cy="1573416"/>
      </dsp:txXfrm>
    </dsp:sp>
    <dsp:sp modelId="{03836474-35F1-44D3-9029-18C5FFC9F779}">
      <dsp:nvSpPr>
        <dsp:cNvPr id="0" name=""/>
        <dsp:cNvSpPr/>
      </dsp:nvSpPr>
      <dsp:spPr>
        <a:xfrm>
          <a:off x="0" y="3663611"/>
          <a:ext cx="6743700" cy="277200"/>
        </a:xfrm>
        <a:prstGeom prst="rect">
          <a:avLst/>
        </a:prstGeom>
        <a:gradFill rotWithShape="0">
          <a:gsLst>
            <a:gs pos="0">
              <a:srgbClr val="FF3399"/>
            </a:gs>
            <a:gs pos="25000">
              <a:srgbClr val="FF6633"/>
            </a:gs>
            <a:gs pos="50000">
              <a:srgbClr val="FFFF00"/>
            </a:gs>
            <a:gs pos="75000">
              <a:srgbClr val="01A78F"/>
            </a:gs>
            <a:gs pos="100000">
              <a:srgbClr val="3366FF"/>
            </a:gs>
          </a:gsLst>
          <a:lin ang="5400000" scaled="0"/>
        </a:gradFill>
        <a:ln w="9525" cap="flat" cmpd="sng" algn="ctr">
          <a:solidFill>
            <a:schemeClr val="accent3">
              <a:hueOff val="11250264"/>
              <a:satOff val="-16880"/>
              <a:lumOff val="-2745"/>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DEAAAEE5-A7D1-41F2-B91C-0CB784F0F0BF}">
      <dsp:nvSpPr>
        <dsp:cNvPr id="0" name=""/>
        <dsp:cNvSpPr/>
      </dsp:nvSpPr>
      <dsp:spPr>
        <a:xfrm>
          <a:off x="336855" y="2014261"/>
          <a:ext cx="4715980" cy="1811710"/>
        </a:xfrm>
        <a:prstGeom prst="roundRect">
          <a:avLst/>
        </a:prstGeom>
        <a:solidFill>
          <a:schemeClr val="accent3">
            <a:hueOff val="11250264"/>
            <a:satOff val="-16880"/>
            <a:lumOff val="-2745"/>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8427" tIns="0" rIns="178427" bIns="0" numCol="1" spcCol="1270" anchor="ctr" anchorCtr="0">
          <a:noAutofit/>
        </a:bodyPr>
        <a:lstStyle/>
        <a:p>
          <a:pPr lvl="0" algn="ctr" defTabSz="1422400">
            <a:lnSpc>
              <a:spcPct val="90000"/>
            </a:lnSpc>
            <a:spcBef>
              <a:spcPct val="0"/>
            </a:spcBef>
            <a:spcAft>
              <a:spcPct val="35000"/>
            </a:spcAft>
          </a:pPr>
          <a:r>
            <a:rPr lang="tr-TR" sz="3200" b="1" kern="1200" dirty="0" smtClean="0">
              <a:effectLst>
                <a:outerShdw blurRad="38100" dist="38100" dir="2700000" algn="tl">
                  <a:srgbClr val="000000">
                    <a:alpha val="43137"/>
                  </a:srgbClr>
                </a:outerShdw>
              </a:effectLst>
              <a:latin typeface="Comic Sans MS" pitchFamily="66" charset="0"/>
            </a:rPr>
            <a:t>SORUN ÇÖZME</a:t>
          </a:r>
        </a:p>
        <a:p>
          <a:pPr lvl="0" algn="ctr" defTabSz="1422400">
            <a:lnSpc>
              <a:spcPct val="90000"/>
            </a:lnSpc>
            <a:spcBef>
              <a:spcPct val="0"/>
            </a:spcBef>
            <a:spcAft>
              <a:spcPct val="35000"/>
            </a:spcAft>
          </a:pPr>
          <a:r>
            <a:rPr lang="tr-TR" sz="3200" b="0" kern="1200" dirty="0" smtClean="0">
              <a:effectLst/>
              <a:latin typeface="Comic Sans MS" pitchFamily="66" charset="0"/>
            </a:rPr>
            <a:t>(çözüm üretme) becerisidir. </a:t>
          </a:r>
          <a:r>
            <a:rPr lang="tr-TR" sz="3200" b="0" kern="1200" dirty="0" smtClean="0">
              <a:effectLst>
                <a:outerShdw blurRad="38100" dist="38100" dir="2700000" algn="tl">
                  <a:srgbClr val="000000">
                    <a:alpha val="43137"/>
                  </a:srgbClr>
                </a:outerShdw>
              </a:effectLst>
              <a:latin typeface="Comic Sans MS" pitchFamily="66" charset="0"/>
            </a:rPr>
            <a:t> </a:t>
          </a:r>
          <a:endParaRPr lang="tr-TR" sz="3200" b="0" kern="1200" dirty="0">
            <a:effectLst>
              <a:outerShdw blurRad="38100" dist="38100" dir="2700000" algn="tl">
                <a:srgbClr val="000000">
                  <a:alpha val="43137"/>
                </a:srgbClr>
              </a:outerShdw>
            </a:effectLst>
          </a:endParaRPr>
        </a:p>
      </dsp:txBody>
      <dsp:txXfrm>
        <a:off x="425295" y="2102701"/>
        <a:ext cx="4539100" cy="16348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FB78C-6A5E-4622-A89B-70F3553F12E3}">
      <dsp:nvSpPr>
        <dsp:cNvPr id="0" name=""/>
        <dsp:cNvSpPr/>
      </dsp:nvSpPr>
      <dsp:spPr>
        <a:xfrm>
          <a:off x="1678237" y="0"/>
          <a:ext cx="4581229" cy="4581229"/>
        </a:xfrm>
        <a:prstGeom prst="quadArrow">
          <a:avLst>
            <a:gd name="adj1" fmla="val 2000"/>
            <a:gd name="adj2" fmla="val 4000"/>
            <a:gd name="adj3" fmla="val 5000"/>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33103C1-B52C-4D1F-A15C-B17BC618B789}">
      <dsp:nvSpPr>
        <dsp:cNvPr id="0" name=""/>
        <dsp:cNvSpPr/>
      </dsp:nvSpPr>
      <dsp:spPr>
        <a:xfrm>
          <a:off x="1976017" y="297779"/>
          <a:ext cx="1832491" cy="1832491"/>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tr-TR" sz="3100" b="1" kern="1200" dirty="0" smtClean="0"/>
            <a:t>KORKU</a:t>
          </a:r>
          <a:endParaRPr lang="tr-TR" sz="3100" b="1" kern="1200" dirty="0"/>
        </a:p>
      </dsp:txBody>
      <dsp:txXfrm>
        <a:off x="2065472" y="387234"/>
        <a:ext cx="1653581" cy="1653581"/>
      </dsp:txXfrm>
    </dsp:sp>
    <dsp:sp modelId="{5E9A1138-939F-49AC-B919-40C0A75F2382}">
      <dsp:nvSpPr>
        <dsp:cNvPr id="0" name=""/>
        <dsp:cNvSpPr/>
      </dsp:nvSpPr>
      <dsp:spPr>
        <a:xfrm>
          <a:off x="4129195" y="297779"/>
          <a:ext cx="1832491" cy="1832491"/>
        </a:xfrm>
        <a:prstGeom prst="round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tr-TR" sz="3100" b="1" kern="1200" dirty="0" smtClean="0"/>
            <a:t>ÖFKE</a:t>
          </a:r>
          <a:endParaRPr lang="tr-TR" sz="3100" b="1" kern="1200" dirty="0"/>
        </a:p>
      </dsp:txBody>
      <dsp:txXfrm>
        <a:off x="4218650" y="387234"/>
        <a:ext cx="1653581" cy="1653581"/>
      </dsp:txXfrm>
    </dsp:sp>
    <dsp:sp modelId="{FE1E87AD-5D06-4D03-BC87-1F86924CBABC}">
      <dsp:nvSpPr>
        <dsp:cNvPr id="0" name=""/>
        <dsp:cNvSpPr/>
      </dsp:nvSpPr>
      <dsp:spPr>
        <a:xfrm>
          <a:off x="1976017" y="2450957"/>
          <a:ext cx="1832491" cy="1832491"/>
        </a:xfrm>
        <a:prstGeom prst="round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tr-TR" sz="3100" b="1" kern="1200" dirty="0" smtClean="0"/>
            <a:t>SEVİNÇ</a:t>
          </a:r>
          <a:endParaRPr lang="tr-TR" sz="3100" b="1" kern="1200" dirty="0"/>
        </a:p>
      </dsp:txBody>
      <dsp:txXfrm>
        <a:off x="2065472" y="2540412"/>
        <a:ext cx="1653581" cy="1653581"/>
      </dsp:txXfrm>
    </dsp:sp>
    <dsp:sp modelId="{EFAB1769-AE80-4828-9752-092D540FDB14}">
      <dsp:nvSpPr>
        <dsp:cNvPr id="0" name=""/>
        <dsp:cNvSpPr/>
      </dsp:nvSpPr>
      <dsp:spPr>
        <a:xfrm>
          <a:off x="4129195" y="2450957"/>
          <a:ext cx="1832491" cy="1832491"/>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tr-TR" sz="3100" b="1" kern="1200" dirty="0" smtClean="0"/>
            <a:t>ÜZÜNTÜ</a:t>
          </a:r>
          <a:endParaRPr lang="tr-TR" sz="3100" b="1" kern="1200" dirty="0"/>
        </a:p>
      </dsp:txBody>
      <dsp:txXfrm>
        <a:off x="4218650" y="2540412"/>
        <a:ext cx="1653581" cy="16535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4D413-95EB-402C-9675-F7F3ECB8B8BB}">
      <dsp:nvSpPr>
        <dsp:cNvPr id="0" name=""/>
        <dsp:cNvSpPr/>
      </dsp:nvSpPr>
      <dsp:spPr>
        <a:xfrm>
          <a:off x="0" y="710002"/>
          <a:ext cx="2404469" cy="890247"/>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kumimoji="0" lang="tr-TR" sz="2000" b="1" i="0" u="none" strike="noStrike" kern="1200" cap="none" normalizeH="0" baseline="0" dirty="0" smtClean="0">
              <a:ln/>
              <a:effectLst/>
              <a:latin typeface="Comic Sans MS" pitchFamily="66" charset="0"/>
            </a:rPr>
            <a:t>Uygun Yaklaşım</a:t>
          </a:r>
          <a:endParaRPr lang="tr-TR" sz="2000" kern="1200" dirty="0"/>
        </a:p>
      </dsp:txBody>
      <dsp:txXfrm>
        <a:off x="445124" y="710002"/>
        <a:ext cx="1514222" cy="890247"/>
      </dsp:txXfrm>
    </dsp:sp>
    <dsp:sp modelId="{8F9F9573-9419-4D9E-AB9F-EAB78D21FE59}">
      <dsp:nvSpPr>
        <dsp:cNvPr id="0" name=""/>
        <dsp:cNvSpPr/>
      </dsp:nvSpPr>
      <dsp:spPr>
        <a:xfrm>
          <a:off x="2320606" y="513479"/>
          <a:ext cx="3729902" cy="1317975"/>
        </a:xfrm>
        <a:prstGeom prst="chevron">
          <a:avLst/>
        </a:prstGeom>
        <a:gradFill rotWithShape="0">
          <a:gsLst>
            <a:gs pos="0">
              <a:srgbClr val="FFEFD1"/>
            </a:gs>
            <a:gs pos="64999">
              <a:srgbClr val="F0EBD5"/>
            </a:gs>
            <a:gs pos="100000">
              <a:srgbClr val="D1C39F"/>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0">
            <a:lnSpc>
              <a:spcPct val="90000"/>
            </a:lnSpc>
            <a:spcBef>
              <a:spcPct val="0"/>
            </a:spcBef>
            <a:spcAft>
              <a:spcPct val="35000"/>
            </a:spcAft>
          </a:pPr>
          <a:r>
            <a:rPr kumimoji="0" lang="tr-TR" sz="1800" b="1" i="0" u="none" strike="noStrike" kern="1200" cap="none" normalizeH="0" baseline="0" dirty="0" smtClean="0">
              <a:ln/>
              <a:solidFill>
                <a:schemeClr val="tx1"/>
              </a:solidFill>
              <a:effectLst/>
              <a:latin typeface="Comic Sans MS" pitchFamily="66" charset="0"/>
            </a:rPr>
            <a:t>Güven ve Bilgi vermek, ortamdan uzaklaşmasına izin vermek </a:t>
          </a:r>
          <a:endParaRPr lang="tr-TR" sz="1800" kern="1200" dirty="0">
            <a:solidFill>
              <a:schemeClr val="tx1"/>
            </a:solidFill>
          </a:endParaRPr>
        </a:p>
      </dsp:txBody>
      <dsp:txXfrm>
        <a:off x="2979594" y="513479"/>
        <a:ext cx="2411927" cy="13179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3CDF8-C368-43F2-B6AC-AFCC6459D798}">
      <dsp:nvSpPr>
        <dsp:cNvPr id="0" name=""/>
        <dsp:cNvSpPr/>
      </dsp:nvSpPr>
      <dsp:spPr>
        <a:xfrm rot="5400000">
          <a:off x="3796148" y="-2017741"/>
          <a:ext cx="556794" cy="4733584"/>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kumimoji="0" lang="tr-TR" sz="1800" b="1" i="0" u="none" strike="noStrike" kern="1200" cap="none" normalizeH="0" baseline="0" dirty="0" smtClean="0">
              <a:ln/>
              <a:effectLst/>
              <a:latin typeface="Comic Sans MS" pitchFamily="66" charset="0"/>
            </a:rPr>
            <a:t>Var oluşa yönelik tehdit, tehlike</a:t>
          </a:r>
          <a:endParaRPr lang="tr-TR" sz="1800" b="1" kern="1200" dirty="0"/>
        </a:p>
      </dsp:txBody>
      <dsp:txXfrm rot="-5400000">
        <a:off x="1707753" y="97834"/>
        <a:ext cx="4706404" cy="502434"/>
      </dsp:txXfrm>
    </dsp:sp>
    <dsp:sp modelId="{1F93E4A0-9921-46FE-9FE8-2599DCB559B3}">
      <dsp:nvSpPr>
        <dsp:cNvPr id="0" name=""/>
        <dsp:cNvSpPr/>
      </dsp:nvSpPr>
      <dsp:spPr>
        <a:xfrm>
          <a:off x="100" y="1054"/>
          <a:ext cx="1707653" cy="69599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kumimoji="0" lang="tr-TR" sz="2000" b="1" i="0" u="none" strike="noStrike" kern="1200" cap="none" normalizeH="0" baseline="0" dirty="0" smtClean="0">
              <a:ln/>
              <a:effectLst/>
              <a:latin typeface="Comic Sans MS" pitchFamily="66" charset="0"/>
            </a:rPr>
            <a:t>Nedeni</a:t>
          </a:r>
          <a:endParaRPr lang="tr-TR" sz="2000" kern="1200" dirty="0"/>
        </a:p>
      </dsp:txBody>
      <dsp:txXfrm>
        <a:off x="34076" y="35030"/>
        <a:ext cx="1639701" cy="628040"/>
      </dsp:txXfrm>
    </dsp:sp>
    <dsp:sp modelId="{7842CD77-57FA-4A54-A6AC-C5324F339B35}">
      <dsp:nvSpPr>
        <dsp:cNvPr id="0" name=""/>
        <dsp:cNvSpPr/>
      </dsp:nvSpPr>
      <dsp:spPr>
        <a:xfrm rot="5400000">
          <a:off x="3757515" y="-1284793"/>
          <a:ext cx="556794" cy="4749640"/>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kumimoji="0" lang="tr-TR" sz="1800" b="1" i="0" u="none" strike="noStrike" kern="1200" cap="none" normalizeH="0" baseline="0" dirty="0" smtClean="0">
              <a:ln/>
              <a:effectLst/>
              <a:latin typeface="Comic Sans MS" pitchFamily="66" charset="0"/>
            </a:rPr>
            <a:t> Geri çekilme, korkulu bir beden dili</a:t>
          </a:r>
          <a:endParaRPr lang="tr-TR" sz="1800" kern="1200" dirty="0"/>
        </a:p>
      </dsp:txBody>
      <dsp:txXfrm rot="-5400000">
        <a:off x="1661092" y="838810"/>
        <a:ext cx="4722460" cy="502434"/>
      </dsp:txXfrm>
    </dsp:sp>
    <dsp:sp modelId="{31D10196-B3FB-498B-AAC7-A7BFA3563EEB}">
      <dsp:nvSpPr>
        <dsp:cNvPr id="0" name=""/>
        <dsp:cNvSpPr/>
      </dsp:nvSpPr>
      <dsp:spPr>
        <a:xfrm>
          <a:off x="100" y="732758"/>
          <a:ext cx="1691799" cy="695992"/>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kumimoji="0" lang="tr-TR" sz="2000" b="1" i="0" u="none" strike="noStrike" kern="1200" cap="none" normalizeH="0" baseline="0" dirty="0" smtClean="0">
              <a:ln/>
              <a:effectLst/>
              <a:latin typeface="Comic Sans MS" pitchFamily="66" charset="0"/>
            </a:rPr>
            <a:t>Davranış</a:t>
          </a:r>
          <a:endParaRPr lang="tr-TR" sz="2000" kern="1200" dirty="0"/>
        </a:p>
      </dsp:txBody>
      <dsp:txXfrm>
        <a:off x="34076" y="766734"/>
        <a:ext cx="1623847" cy="628040"/>
      </dsp:txXfrm>
    </dsp:sp>
    <dsp:sp modelId="{F98378F2-28BB-4C3B-B81A-9E25044DC658}">
      <dsp:nvSpPr>
        <dsp:cNvPr id="0" name=""/>
        <dsp:cNvSpPr/>
      </dsp:nvSpPr>
      <dsp:spPr>
        <a:xfrm rot="5400000">
          <a:off x="3796467" y="-590701"/>
          <a:ext cx="556794" cy="4734221"/>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kumimoji="0" lang="tr-TR" sz="1800" b="1" i="0" u="none" strike="noStrike" kern="1200" cap="none" normalizeH="0" baseline="0" dirty="0" smtClean="0">
              <a:ln/>
              <a:effectLst/>
              <a:latin typeface="Comic Sans MS" pitchFamily="66" charset="0"/>
            </a:rPr>
            <a:t> Güvenlik</a:t>
          </a:r>
          <a:endParaRPr lang="tr-TR" sz="1800" kern="1200" dirty="0"/>
        </a:p>
      </dsp:txBody>
      <dsp:txXfrm rot="-5400000">
        <a:off x="1707754" y="1525192"/>
        <a:ext cx="4707041" cy="502434"/>
      </dsp:txXfrm>
    </dsp:sp>
    <dsp:sp modelId="{8E1081F3-525D-45C5-A145-F370CEA19110}">
      <dsp:nvSpPr>
        <dsp:cNvPr id="0" name=""/>
        <dsp:cNvSpPr/>
      </dsp:nvSpPr>
      <dsp:spPr>
        <a:xfrm>
          <a:off x="100" y="1463693"/>
          <a:ext cx="1707653" cy="695992"/>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kumimoji="0" lang="tr-TR" sz="2000" b="1" i="0" u="none" strike="noStrike" kern="1200" cap="none" normalizeH="0" baseline="0" dirty="0" smtClean="0">
              <a:ln/>
              <a:effectLst/>
              <a:latin typeface="Comic Sans MS" pitchFamily="66" charset="0"/>
            </a:rPr>
            <a:t>İhtiyaç </a:t>
          </a:r>
          <a:endParaRPr lang="tr-TR" sz="2000" kern="1200" dirty="0"/>
        </a:p>
      </dsp:txBody>
      <dsp:txXfrm>
        <a:off x="34076" y="1497669"/>
        <a:ext cx="1639701" cy="6280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4D413-95EB-402C-9675-F7F3ECB8B8BB}">
      <dsp:nvSpPr>
        <dsp:cNvPr id="0" name=""/>
        <dsp:cNvSpPr/>
      </dsp:nvSpPr>
      <dsp:spPr>
        <a:xfrm>
          <a:off x="0" y="710002"/>
          <a:ext cx="2404469" cy="890247"/>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kumimoji="0" lang="tr-TR" sz="2000" b="1" i="0" u="none" strike="noStrike" kern="1200" cap="none" normalizeH="0" baseline="0" dirty="0" smtClean="0">
              <a:ln/>
              <a:effectLst/>
              <a:latin typeface="Comic Sans MS" pitchFamily="66" charset="0"/>
            </a:rPr>
            <a:t>Uygun Yaklaşım</a:t>
          </a:r>
          <a:endParaRPr lang="tr-TR" sz="2000" kern="1200" dirty="0"/>
        </a:p>
      </dsp:txBody>
      <dsp:txXfrm>
        <a:off x="445124" y="710002"/>
        <a:ext cx="1514222" cy="890247"/>
      </dsp:txXfrm>
    </dsp:sp>
    <dsp:sp modelId="{8F9F9573-9419-4D9E-AB9F-EAB78D21FE59}">
      <dsp:nvSpPr>
        <dsp:cNvPr id="0" name=""/>
        <dsp:cNvSpPr/>
      </dsp:nvSpPr>
      <dsp:spPr>
        <a:xfrm>
          <a:off x="2320606" y="513479"/>
          <a:ext cx="3729902" cy="1317975"/>
        </a:xfrm>
        <a:prstGeom prst="chevron">
          <a:avLst/>
        </a:prstGeom>
        <a:gradFill rotWithShape="0">
          <a:gsLst>
            <a:gs pos="0">
              <a:srgbClr val="FFEFD1"/>
            </a:gs>
            <a:gs pos="64999">
              <a:srgbClr val="F0EBD5"/>
            </a:gs>
            <a:gs pos="100000">
              <a:srgbClr val="D1C39F"/>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0">
            <a:lnSpc>
              <a:spcPct val="90000"/>
            </a:lnSpc>
            <a:spcBef>
              <a:spcPct val="0"/>
            </a:spcBef>
            <a:spcAft>
              <a:spcPct val="35000"/>
            </a:spcAft>
          </a:pPr>
          <a:r>
            <a:rPr kumimoji="0" lang="tr-TR" sz="1800" b="1" i="0" u="none" strike="noStrike" kern="1200" cap="none" normalizeH="0" baseline="0" dirty="0" smtClean="0">
              <a:ln>
                <a:noFill/>
              </a:ln>
              <a:solidFill>
                <a:schemeClr val="tx1"/>
              </a:solidFill>
              <a:effectLst/>
              <a:latin typeface="Comic Sans MS" pitchFamily="66" charset="0"/>
            </a:rPr>
            <a:t>Dinlemek, dikkate almak, önemsemek</a:t>
          </a:r>
          <a:endParaRPr lang="tr-TR" sz="1800" kern="1200" dirty="0">
            <a:solidFill>
              <a:schemeClr val="tx1"/>
            </a:solidFill>
          </a:endParaRPr>
        </a:p>
      </dsp:txBody>
      <dsp:txXfrm>
        <a:off x="2979594" y="513479"/>
        <a:ext cx="2411927" cy="13179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3CDF8-C368-43F2-B6AC-AFCC6459D798}">
      <dsp:nvSpPr>
        <dsp:cNvPr id="0" name=""/>
        <dsp:cNvSpPr/>
      </dsp:nvSpPr>
      <dsp:spPr>
        <a:xfrm rot="5400000">
          <a:off x="3796148" y="-2017741"/>
          <a:ext cx="556794" cy="4733584"/>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kumimoji="0" lang="tr-TR" sz="1800" b="1" i="0" u="none" strike="noStrike" kern="1200" cap="none" normalizeH="0" baseline="0" dirty="0" smtClean="0">
              <a:ln>
                <a:noFill/>
              </a:ln>
              <a:solidFill>
                <a:schemeClr val="tx1"/>
              </a:solidFill>
              <a:effectLst/>
              <a:latin typeface="Comic Sans MS" pitchFamily="66" charset="0"/>
            </a:rPr>
            <a:t>Alanına girilmesi, haksızlık</a:t>
          </a:r>
          <a:endParaRPr lang="tr-TR" sz="1800" b="1" kern="1200" dirty="0"/>
        </a:p>
      </dsp:txBody>
      <dsp:txXfrm rot="-5400000">
        <a:off x="1707753" y="97834"/>
        <a:ext cx="4706404" cy="502434"/>
      </dsp:txXfrm>
    </dsp:sp>
    <dsp:sp modelId="{1F93E4A0-9921-46FE-9FE8-2599DCB559B3}">
      <dsp:nvSpPr>
        <dsp:cNvPr id="0" name=""/>
        <dsp:cNvSpPr/>
      </dsp:nvSpPr>
      <dsp:spPr>
        <a:xfrm>
          <a:off x="100" y="1054"/>
          <a:ext cx="1707653" cy="69599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kumimoji="0" lang="tr-TR" sz="2000" b="1" i="0" u="none" strike="noStrike" kern="1200" cap="none" normalizeH="0" baseline="0" dirty="0" smtClean="0">
              <a:ln/>
              <a:effectLst/>
              <a:latin typeface="Comic Sans MS" pitchFamily="66" charset="0"/>
            </a:rPr>
            <a:t>Nedeni</a:t>
          </a:r>
          <a:endParaRPr lang="tr-TR" sz="2000" kern="1200" dirty="0"/>
        </a:p>
      </dsp:txBody>
      <dsp:txXfrm>
        <a:off x="34076" y="35030"/>
        <a:ext cx="1639701" cy="628040"/>
      </dsp:txXfrm>
    </dsp:sp>
    <dsp:sp modelId="{7842CD77-57FA-4A54-A6AC-C5324F339B35}">
      <dsp:nvSpPr>
        <dsp:cNvPr id="0" name=""/>
        <dsp:cNvSpPr/>
      </dsp:nvSpPr>
      <dsp:spPr>
        <a:xfrm rot="5400000">
          <a:off x="3757515" y="-1284793"/>
          <a:ext cx="556794" cy="4749640"/>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kumimoji="0" lang="tr-TR" sz="1600" b="1" i="0" u="none" strike="noStrike" kern="1200" cap="none" normalizeH="0" baseline="0" dirty="0" smtClean="0">
              <a:ln>
                <a:noFill/>
              </a:ln>
              <a:solidFill>
                <a:schemeClr val="tx1"/>
              </a:solidFill>
              <a:effectLst/>
              <a:latin typeface="Comic Sans MS" pitchFamily="66" charset="0"/>
            </a:rPr>
            <a:t>Bağırma, beden diliyle alanını genişletme</a:t>
          </a:r>
          <a:endParaRPr lang="tr-TR" sz="1600" kern="1200" dirty="0"/>
        </a:p>
      </dsp:txBody>
      <dsp:txXfrm rot="-5400000">
        <a:off x="1661092" y="838810"/>
        <a:ext cx="4722460" cy="502434"/>
      </dsp:txXfrm>
    </dsp:sp>
    <dsp:sp modelId="{31D10196-B3FB-498B-AAC7-A7BFA3563EEB}">
      <dsp:nvSpPr>
        <dsp:cNvPr id="0" name=""/>
        <dsp:cNvSpPr/>
      </dsp:nvSpPr>
      <dsp:spPr>
        <a:xfrm>
          <a:off x="100" y="732758"/>
          <a:ext cx="1691799" cy="695992"/>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kumimoji="0" lang="tr-TR" sz="2000" b="1" i="0" u="none" strike="noStrike" kern="1200" cap="none" normalizeH="0" baseline="0" dirty="0" smtClean="0">
              <a:ln/>
              <a:effectLst/>
              <a:latin typeface="Comic Sans MS" pitchFamily="66" charset="0"/>
            </a:rPr>
            <a:t>Davranış</a:t>
          </a:r>
          <a:endParaRPr lang="tr-TR" sz="2000" kern="1200" dirty="0"/>
        </a:p>
      </dsp:txBody>
      <dsp:txXfrm>
        <a:off x="34076" y="766734"/>
        <a:ext cx="1623847" cy="628040"/>
      </dsp:txXfrm>
    </dsp:sp>
    <dsp:sp modelId="{F98378F2-28BB-4C3B-B81A-9E25044DC658}">
      <dsp:nvSpPr>
        <dsp:cNvPr id="0" name=""/>
        <dsp:cNvSpPr/>
      </dsp:nvSpPr>
      <dsp:spPr>
        <a:xfrm rot="5400000">
          <a:off x="3796467" y="-590701"/>
          <a:ext cx="556794" cy="4734221"/>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kumimoji="0" lang="tr-TR" sz="1800" b="1" i="0" u="none" strike="noStrike" kern="1200" cap="none" normalizeH="0" baseline="0" dirty="0" smtClean="0">
              <a:ln>
                <a:noFill/>
              </a:ln>
              <a:solidFill>
                <a:schemeClr val="tx1"/>
              </a:solidFill>
              <a:effectLst/>
              <a:latin typeface="Comic Sans MS" pitchFamily="66" charset="0"/>
            </a:rPr>
            <a:t>Duyulma</a:t>
          </a:r>
          <a:endParaRPr lang="tr-TR" sz="1800" kern="1200" dirty="0"/>
        </a:p>
      </dsp:txBody>
      <dsp:txXfrm rot="-5400000">
        <a:off x="1707754" y="1525192"/>
        <a:ext cx="4707041" cy="502434"/>
      </dsp:txXfrm>
    </dsp:sp>
    <dsp:sp modelId="{8E1081F3-525D-45C5-A145-F370CEA19110}">
      <dsp:nvSpPr>
        <dsp:cNvPr id="0" name=""/>
        <dsp:cNvSpPr/>
      </dsp:nvSpPr>
      <dsp:spPr>
        <a:xfrm>
          <a:off x="100" y="1463693"/>
          <a:ext cx="1707653" cy="695992"/>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kumimoji="0" lang="tr-TR" sz="2000" b="1" i="0" u="none" strike="noStrike" kern="1200" cap="none" normalizeH="0" baseline="0" dirty="0" smtClean="0">
              <a:ln/>
              <a:effectLst/>
              <a:latin typeface="Comic Sans MS" pitchFamily="66" charset="0"/>
            </a:rPr>
            <a:t>İhtiyaç </a:t>
          </a:r>
          <a:endParaRPr lang="tr-TR" sz="2000" kern="1200" dirty="0"/>
        </a:p>
      </dsp:txBody>
      <dsp:txXfrm>
        <a:off x="34076" y="1497669"/>
        <a:ext cx="1639701" cy="62804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60" charset="-128"/>
              </a:defRPr>
            </a:lvl1pPr>
          </a:lstStyle>
          <a:p>
            <a:pPr>
              <a:defRPr/>
            </a:pPr>
            <a:endParaRPr lang="tr-TR"/>
          </a:p>
        </p:txBody>
      </p:sp>
      <p:sp>
        <p:nvSpPr>
          <p:cNvPr id="25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60" charset="-128"/>
              </a:defRPr>
            </a:lvl1pPr>
          </a:lstStyle>
          <a:p>
            <a:pPr>
              <a:defRPr/>
            </a:pPr>
            <a:fld id="{A6905A39-F697-4099-A434-2ECDD8A310DF}" type="datetime1">
              <a:rPr lang="tr-TR"/>
              <a:pPr>
                <a:defRPr/>
              </a:pPr>
              <a:t>07.10.2013</a:t>
            </a:fld>
            <a:endParaRPr lang="tr-TR"/>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60" charset="-128"/>
              </a:defRPr>
            </a:lvl1pPr>
          </a:lstStyle>
          <a:p>
            <a:pPr>
              <a:defRPr/>
            </a:pPr>
            <a:endParaRPr lang="tr-TR"/>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6D7DA6D5-B20E-444F-9CFB-18C59CF7226A}" type="slidenum">
              <a:rPr lang="tr-TR"/>
              <a:pPr/>
              <a:t>‹#›</a:t>
            </a:fld>
            <a:endParaRPr lang="tr-TR"/>
          </a:p>
        </p:txBody>
      </p:sp>
    </p:spTree>
    <p:extLst>
      <p:ext uri="{BB962C8B-B14F-4D97-AF65-F5344CB8AC3E}">
        <p14:creationId xmlns="" xmlns:p14="http://schemas.microsoft.com/office/powerpoint/2010/main" val="230890648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60" charset="-128"/>
        <a:cs typeface="+mn-cs"/>
      </a:defRPr>
    </a:lvl1pPr>
    <a:lvl2pPr marL="4572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60"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60"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60"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6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a:ln/>
        </p:spPr>
        <p:txBody>
          <a:bodyPr/>
          <a:lstStyle/>
          <a:p>
            <a:pPr eaLnBrk="1" hangingPunct="1"/>
            <a:r>
              <a:rPr lang="tr-TR" dirty="0" smtClean="0"/>
              <a:t>Gelişim kısaca her hangi bir alanda ileriye doğru giden bir değişim sürecidir. Çocuktaki gelişimden bahsedersek; gelişim, çocuğun hareket etmeyi, düşünmeyi, hissetmeyi, başkalarıyla ilişki kurmayı öğrendiği,  ileriye doğru giden bir değişim sürecidir.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r>
              <a:rPr lang="tr-TR" b="1" smtClean="0"/>
              <a:t>Korku, sevinç, üzüntü ve öfke</a:t>
            </a:r>
            <a:r>
              <a:rPr lang="tr-TR" smtClean="0"/>
              <a:t> dört temel duygudur. (Dört temel duyguyu ve bu duygulara uygun tepkiyi Ppt sunumdan yararlanarak açıklayın.) </a:t>
            </a:r>
          </a:p>
          <a:p>
            <a:pPr eaLnBrk="1" hangingPunct="1"/>
            <a:r>
              <a:rPr lang="tr-TR" smtClean="0"/>
              <a:t>Duygular belirli durumlar karşısında hissettiğimiz heyecanlardır. Tüm insanlar birçok duyguyu yaşar, hisseder. Öfke, korku, sevinç, kıskançlık, acıma, korku, utanç vb…</a:t>
            </a:r>
          </a:p>
          <a:p>
            <a:pPr eaLnBrk="1" hangingPunct="1"/>
            <a:r>
              <a:rPr lang="tr-TR" smtClean="0"/>
              <a:t>İyi-kötü, doğru yanlış duygu yoktur. Kız erkek farkı gözetmeden bu duyguları çocukların göstermesine izin vermek, onların kişilik gelişimleri için önemlidir.</a:t>
            </a:r>
          </a:p>
          <a:p>
            <a:pPr eaLnBrk="1" hangingPunct="1"/>
            <a:r>
              <a:rPr lang="tr-TR" smtClean="0"/>
              <a:t>Bazı toplumlarda duyguların, cinsiyete özgü kalıplar içinde yaşanmasına izin verildiği görülmektedir. Toplumumuz için de söz konusu olan cinsiyete özgü duygulara örnek olarak kızların kızmasına ve gülmesine erkeklerin korkmasına izin verilmemesi, buna karşın erkeklerin öfkelenmesi, kızların ağlamasının normal karşılanması gösterilebilir. Böylece gerçek duygusunu gösteremeyen ergenler kendilerini tam olarak ifade edilmemiş hissederler. Her iki cins için de toplumsal cinsiyet ayırımı yapılmadan farklı duyguları yaşamak ve gerektiğinde uygun biçimde ifade ve kontrol etmeyi öğrenmek yaşamsal önem taşır.   </a:t>
            </a:r>
          </a:p>
          <a:p>
            <a:pPr eaLnBrk="1" hangingPunct="1"/>
            <a:r>
              <a:rPr lang="tr-TR" smtClean="0"/>
              <a:t>Kız erkek farkı gözetmeden bu duyguları çocukların göstermesine izin vermek onların kişilik gelişimleri için son derece önemlidir.</a:t>
            </a:r>
          </a:p>
          <a:p>
            <a:pPr eaLnBrk="1" hangingPunct="1"/>
            <a:r>
              <a:rPr lang="tr-TR" smtClean="0"/>
              <a:t>Bazı aileler bazı duyguların gösterilmesine izin vermezler. Örneğin kızların kızmasına erkeklerin korkmasına izin vermezler. Ancak erkeklerin öfkelenmesi, kızların ağlaması normal karşılanır. Böylece gerçek duygusunu gösteremeyen ergenler kendilerini tam olarak ifade edilmemiş hissederler.</a:t>
            </a:r>
          </a:p>
          <a:p>
            <a:pPr eaLnBrk="1" hangingPunct="1"/>
            <a:endParaRPr lang="tr-TR" smtClean="0"/>
          </a:p>
          <a:p>
            <a:pPr eaLnBrk="1" hangingPunct="1"/>
            <a:endParaRPr 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Slayt Görüntüsü Yer Tutucusu"/>
          <p:cNvSpPr>
            <a:spLocks noGrp="1" noRot="1" noChangeAspect="1" noTextEdit="1"/>
          </p:cNvSpPr>
          <p:nvPr>
            <p:ph type="sldImg"/>
          </p:nvPr>
        </p:nvSpPr>
        <p:spPr>
          <a:ln/>
        </p:spPr>
      </p:sp>
      <p:sp>
        <p:nvSpPr>
          <p:cNvPr id="28675" name="2 Not Yer Tutucusu"/>
          <p:cNvSpPr>
            <a:spLocks noGrp="1"/>
          </p:cNvSpPr>
          <p:nvPr>
            <p:ph type="body" idx="1"/>
          </p:nvPr>
        </p:nvSpPr>
        <p:spPr>
          <a:noFill/>
          <a:ln/>
        </p:spPr>
        <p:txBody>
          <a:bodyPr/>
          <a:lstStyle/>
          <a:p>
            <a:pPr eaLnBrk="1" hangingPunct="1"/>
            <a:r>
              <a:rPr lang="tr-TR" smtClean="0"/>
              <a:t>Ebeveynlerin ergenle sağlıklı iletişim kurabilmeleri için öncelikle </a:t>
            </a:r>
            <a:r>
              <a:rPr lang="tr-TR" i="1" smtClean="0"/>
              <a:t>kendi duygularını </a:t>
            </a:r>
            <a:r>
              <a:rPr lang="tr-TR" smtClean="0"/>
              <a:t>tanıması, Duygularını uygun yolla ifade edebilmesi ve başkalarının duygusunu kabul etmesi gereklidir.</a:t>
            </a:r>
          </a:p>
          <a:p>
            <a:pPr eaLnBrk="1" hangingPunct="1"/>
            <a:r>
              <a:rPr lang="tr-TR" smtClean="0"/>
              <a:t>Ergenlik döneminde ergenin en yoğun hissettiği iki duygu korku ve hüzündür. Çocukluktan çıkıp, yetişkinliğe geçmek zorunda olmak ergeni korkutur, çünkü yetişkinliğin gerektirdiklerini bilmez ve kendini güvende hissetmez. Üzüntü yaşar çünkü çocukluk dönemi artık bitmiştir. Ancak ergen korku ve üzüntüyü göstermez. Bunun yerine en çok öfkeyi gösterir. Anne baba olarak ergenin öfkesinin altında ne olduğuna bakmak asıl sorunu bulmanızı sağlar.</a:t>
            </a:r>
          </a:p>
          <a:p>
            <a:pPr eaLnBrk="1" hangingPunct="1"/>
            <a:r>
              <a:rPr lang="tr-TR" smtClean="0"/>
              <a:t>Duyguları uygun şekilde ifade etmek ve ifade edilmesine izin vermek ergen için son derece önemlidir.</a:t>
            </a:r>
          </a:p>
          <a:p>
            <a:pPr eaLnBrk="1" hangingPunct="1"/>
            <a:endParaRPr lang="tr-TR" smtClean="0"/>
          </a:p>
          <a:p>
            <a:endParaRPr lang="tr-TR" smtClean="0"/>
          </a:p>
        </p:txBody>
      </p:sp>
      <p:sp>
        <p:nvSpPr>
          <p:cNvPr id="28676" name="3 Slayt Numarası Yer Tutucusu"/>
          <p:cNvSpPr>
            <a:spLocks noGrp="1"/>
          </p:cNvSpPr>
          <p:nvPr>
            <p:ph type="sldNum" sz="quarter" idx="5"/>
          </p:nvPr>
        </p:nvSpPr>
        <p:spPr>
          <a:noFill/>
        </p:spPr>
        <p:txBody>
          <a:bodyPr/>
          <a:lstStyle/>
          <a:p>
            <a:fld id="{1B238CEE-6B20-4AC5-BAEE-BE702AAEC8BE}" type="slidenum">
              <a:rPr lang="tr-TR"/>
              <a:pPr/>
              <a:t>17</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Slayt Görüntüsü Yer Tutucusu"/>
          <p:cNvSpPr>
            <a:spLocks noGrp="1" noRot="1" noChangeAspect="1" noTextEdit="1"/>
          </p:cNvSpPr>
          <p:nvPr>
            <p:ph type="sldImg"/>
          </p:nvPr>
        </p:nvSpPr>
        <p:spPr>
          <a:ln/>
        </p:spPr>
      </p:sp>
      <p:sp>
        <p:nvSpPr>
          <p:cNvPr id="30723" name="2 Not Yer Tutucusu"/>
          <p:cNvSpPr>
            <a:spLocks noGrp="1"/>
          </p:cNvSpPr>
          <p:nvPr>
            <p:ph type="body" idx="1"/>
          </p:nvPr>
        </p:nvSpPr>
        <p:spPr>
          <a:noFill/>
          <a:ln/>
        </p:spPr>
        <p:txBody>
          <a:bodyPr/>
          <a:lstStyle/>
          <a:p>
            <a:r>
              <a:rPr lang="tr-TR" smtClean="0"/>
              <a:t>Duygusal gelişimde çocukların kendilerine güvenlerini desteklemek, kendileriyle barışık olmalarını, kendileriyle ilgili olumlu düşünceler geliştirmelerini sağlamak kavanozdaki büyük taşlara benzer. </a:t>
            </a:r>
          </a:p>
          <a:p>
            <a:endParaRPr lang="tr-TR" smtClean="0"/>
          </a:p>
        </p:txBody>
      </p:sp>
      <p:sp>
        <p:nvSpPr>
          <p:cNvPr id="30724" name="3 Slayt Numarası Yer Tutucusu"/>
          <p:cNvSpPr>
            <a:spLocks noGrp="1"/>
          </p:cNvSpPr>
          <p:nvPr>
            <p:ph type="sldNum" sz="quarter" idx="5"/>
          </p:nvPr>
        </p:nvSpPr>
        <p:spPr>
          <a:noFill/>
        </p:spPr>
        <p:txBody>
          <a:bodyPr/>
          <a:lstStyle/>
          <a:p>
            <a:fld id="{44A5211A-C8E0-4FA3-8587-509E6495E81C}" type="slidenum">
              <a:rPr lang="tr-TR"/>
              <a:pPr/>
              <a:t>18</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Slayt Görüntüsü Yer Tutucusu"/>
          <p:cNvSpPr>
            <a:spLocks noGrp="1" noRot="1" noChangeAspect="1" noTextEdit="1"/>
          </p:cNvSpPr>
          <p:nvPr>
            <p:ph type="sldImg"/>
          </p:nvPr>
        </p:nvSpPr>
        <p:spPr>
          <a:ln/>
        </p:spPr>
      </p:sp>
      <p:sp>
        <p:nvSpPr>
          <p:cNvPr id="32771" name="2 Not Yer Tutucusu"/>
          <p:cNvSpPr>
            <a:spLocks noGrp="1"/>
          </p:cNvSpPr>
          <p:nvPr>
            <p:ph type="body" idx="1"/>
          </p:nvPr>
        </p:nvSpPr>
        <p:spPr>
          <a:noFill/>
          <a:ln/>
        </p:spPr>
        <p:txBody>
          <a:bodyPr/>
          <a:lstStyle/>
          <a:p>
            <a:pPr eaLnBrk="1" hangingPunct="1"/>
            <a:r>
              <a:rPr lang="tr-TR" smtClean="0"/>
              <a:t>Arkadaş grupları değişebilir.</a:t>
            </a:r>
          </a:p>
          <a:p>
            <a:pPr eaLnBrk="1" hangingPunct="1"/>
            <a:r>
              <a:rPr lang="tr-TR" smtClean="0"/>
              <a:t>Sosyal becerileri geliştirmeye devam ederler.</a:t>
            </a:r>
          </a:p>
          <a:p>
            <a:pPr eaLnBrk="1" hangingPunct="1"/>
            <a:r>
              <a:rPr lang="tr-TR" smtClean="0"/>
              <a:t>Bir yandan bir gruba ait olma isteği varken bir yandan yalnız kalmak ister.</a:t>
            </a:r>
          </a:p>
          <a:p>
            <a:pPr eaLnBrk="1" hangingPunct="1"/>
            <a:r>
              <a:rPr lang="tr-TR" smtClean="0"/>
              <a:t>Bir şeyler yaparak kendlerini kanıtlamak eğilimi güçlenmiştir. Hem kendilerini göstermek hem de sırları ile özel bir hayatları olsun isterler.</a:t>
            </a:r>
          </a:p>
          <a:p>
            <a:pPr eaLnBrk="1" hangingPunct="1"/>
            <a:r>
              <a:rPr lang="tr-TR" smtClean="0"/>
              <a:t>Ergen kendisi ile son derece ilgilidir. Ergen güvensizlik yaşadığında; atılgan, gösterişçi ya da çekingen davranışlar gösterebilir.</a:t>
            </a:r>
          </a:p>
          <a:p>
            <a:pPr eaLnBrk="1" hangingPunct="1"/>
            <a:r>
              <a:rPr lang="tr-TR" smtClean="0"/>
              <a:t>Yetişkinlerinin düşüncelerinden daha çok akranlarının düşünceleri önemlidir.</a:t>
            </a:r>
          </a:p>
          <a:p>
            <a:pPr eaLnBrk="1" hangingPunct="1"/>
            <a:r>
              <a:rPr lang="tr-TR" smtClean="0"/>
              <a:t>Anne baba olarak ikilemlere hemen tepki vermemek, küçük anlaşmalar yapmak, aile toplantıları yapmak işe yarayabilirArkadaş grupları yetişkinlerden daha önemlidir ve onların eleştirilmesine dayanamazlar. Çünkü arkadaşlarının değil kendi seçimlerinin eleştirildiğini düşünürler.</a:t>
            </a:r>
          </a:p>
          <a:p>
            <a:pPr eaLnBrk="1" hangingPunct="1"/>
            <a:r>
              <a:rPr lang="tr-TR" smtClean="0"/>
              <a:t>Arkadaşlar önemlidir. Çünkü ergenler anne babadan bağımsız olarak sosyal hayatta bir adım atmışlardır.</a:t>
            </a:r>
          </a:p>
          <a:p>
            <a:pPr eaLnBrk="1" hangingPunct="1"/>
            <a:r>
              <a:rPr lang="tr-TR" smtClean="0"/>
              <a:t>Arkadaşları ile konuşmak için fırsatlar yaratmayı isterle </a:t>
            </a:r>
          </a:p>
          <a:p>
            <a:pPr eaLnBrk="1" hangingPunct="1"/>
            <a:endParaRPr lang="tr-TR" smtClean="0"/>
          </a:p>
          <a:p>
            <a:endParaRPr lang="tr-TR" smtClean="0"/>
          </a:p>
        </p:txBody>
      </p:sp>
      <p:sp>
        <p:nvSpPr>
          <p:cNvPr id="32772" name="3 Slayt Numarası Yer Tutucusu"/>
          <p:cNvSpPr>
            <a:spLocks noGrp="1"/>
          </p:cNvSpPr>
          <p:nvPr>
            <p:ph type="sldNum" sz="quarter" idx="5"/>
          </p:nvPr>
        </p:nvSpPr>
        <p:spPr>
          <a:noFill/>
        </p:spPr>
        <p:txBody>
          <a:bodyPr/>
          <a:lstStyle/>
          <a:p>
            <a:fld id="{461BEB5F-8E20-4214-84B2-5E797CC2A13E}" type="slidenum">
              <a:rPr lang="tr-TR"/>
              <a:pPr/>
              <a:t>19</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Slayt Görüntüsü Yer Tutucusu"/>
          <p:cNvSpPr>
            <a:spLocks noGrp="1" noRot="1" noChangeAspect="1" noTextEdit="1"/>
          </p:cNvSpPr>
          <p:nvPr>
            <p:ph type="sldImg"/>
          </p:nvPr>
        </p:nvSpPr>
        <p:spPr>
          <a:ln/>
        </p:spPr>
      </p:sp>
      <p:sp>
        <p:nvSpPr>
          <p:cNvPr id="34819" name="2 Not Yer Tutucusu"/>
          <p:cNvSpPr>
            <a:spLocks noGrp="1"/>
          </p:cNvSpPr>
          <p:nvPr>
            <p:ph type="body" idx="1"/>
          </p:nvPr>
        </p:nvSpPr>
        <p:spPr>
          <a:noFill/>
          <a:ln/>
        </p:spPr>
        <p:txBody>
          <a:bodyPr/>
          <a:lstStyle/>
          <a:p>
            <a:pPr eaLnBrk="1" hangingPunct="1"/>
            <a:r>
              <a:rPr lang="tr-TR" b="1" smtClean="0"/>
              <a:t>Yetişkinlerle İlişki;</a:t>
            </a:r>
            <a:r>
              <a:rPr lang="tr-TR" smtClean="0"/>
              <a:t> Ergenler Yetişkinin uzaktan denetimine ihtiyaç duyar</a:t>
            </a:r>
          </a:p>
          <a:p>
            <a:pPr eaLnBrk="1" hangingPunct="1"/>
            <a:r>
              <a:rPr lang="tr-TR" smtClean="0"/>
              <a:t>Kendisi hakkında verilecek hükümler hakkında aşırı duyarlıdırlar.</a:t>
            </a:r>
          </a:p>
          <a:p>
            <a:pPr eaLnBrk="1" hangingPunct="1"/>
            <a:r>
              <a:rPr lang="tr-TR" smtClean="0"/>
              <a:t>Ergen kendisini yetişkin olarak kabul ettirme çabası içindedir. Çocuk muamelesi yapıldığında isyan ederler. </a:t>
            </a:r>
          </a:p>
          <a:p>
            <a:pPr eaLnBrk="1" hangingPunct="1"/>
            <a:r>
              <a:rPr lang="tr-TR" smtClean="0"/>
              <a:t>Ergenlikle birlikte dengeli ve uyumlu çocuk gider yerine tedirgin, kuruntulu, güç beğenen ve çabuk tepki veren ergen gelir.</a:t>
            </a:r>
          </a:p>
          <a:p>
            <a:pPr eaLnBrk="1" hangingPunct="1"/>
            <a:r>
              <a:rPr lang="tr-TR" smtClean="0"/>
              <a:t>Otoriteye karşı olma, söz dinlememe, eleştirme, hata bulma ergenin tutumlarındandır.</a:t>
            </a:r>
          </a:p>
          <a:p>
            <a:pPr eaLnBrk="1" hangingPunct="1"/>
            <a:r>
              <a:rPr lang="tr-TR" smtClean="0"/>
              <a:t>Ergenin uygun bir model bulması son derece önemlidir. Ailede anne-baba ve okul öğretmenlerin uygun rol model olması, ergenin sağlıklı gelişiminde önemlidir.</a:t>
            </a:r>
            <a:r>
              <a:rPr lang="tr-TR" b="1" smtClean="0"/>
              <a:t> </a:t>
            </a:r>
            <a:endParaRPr lang="tr-TR" smtClean="0"/>
          </a:p>
          <a:p>
            <a:pPr eaLnBrk="1" hangingPunct="1"/>
            <a:r>
              <a:rPr lang="tr-TR" smtClean="0"/>
              <a:t>Yetişkin kadın ya da erkek rollerini öğrenir ve sergilerler.Mesleki eğilimler çok az da olsa görülebilir,Toplumsal sorumluluk almaya istekli ve bu sorumlulukları yerine getirmeye hazırdır.</a:t>
            </a:r>
          </a:p>
          <a:p>
            <a:endParaRPr lang="tr-TR" smtClean="0"/>
          </a:p>
        </p:txBody>
      </p:sp>
      <p:sp>
        <p:nvSpPr>
          <p:cNvPr id="34820" name="3 Slayt Numarası Yer Tutucusu"/>
          <p:cNvSpPr>
            <a:spLocks noGrp="1"/>
          </p:cNvSpPr>
          <p:nvPr>
            <p:ph type="sldNum" sz="quarter" idx="5"/>
          </p:nvPr>
        </p:nvSpPr>
        <p:spPr>
          <a:noFill/>
        </p:spPr>
        <p:txBody>
          <a:bodyPr/>
          <a:lstStyle/>
          <a:p>
            <a:fld id="{A56EBCC2-2D4A-4062-9886-E065590CAADC}" type="slidenum">
              <a:rPr lang="tr-TR"/>
              <a:pPr/>
              <a:t>20</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Slayt Görüntüsü Yer Tutucusu"/>
          <p:cNvSpPr>
            <a:spLocks noGrp="1" noRot="1" noChangeAspect="1" noTextEdit="1"/>
          </p:cNvSpPr>
          <p:nvPr>
            <p:ph type="sldImg"/>
          </p:nvPr>
        </p:nvSpPr>
        <p:spPr>
          <a:ln/>
        </p:spPr>
      </p:sp>
      <p:sp>
        <p:nvSpPr>
          <p:cNvPr id="37891" name="2 Not Yer Tutucusu"/>
          <p:cNvSpPr>
            <a:spLocks noGrp="1"/>
          </p:cNvSpPr>
          <p:nvPr>
            <p:ph type="body" idx="1"/>
          </p:nvPr>
        </p:nvSpPr>
        <p:spPr>
          <a:noFill/>
          <a:ln/>
        </p:spPr>
        <p:txBody>
          <a:bodyPr/>
          <a:lstStyle/>
          <a:p>
            <a:pPr eaLnBrk="1" hangingPunct="1"/>
            <a:r>
              <a:rPr lang="tr-TR" smtClean="0"/>
              <a:t>Ergenlik cinsel gelişimin yoğun olduğu bir dönemdir. Bedensel olarak hormonlar ve cinsel organlarda değişimler meydana gelir. Duygusal ve sosyal olarak cinselliğe ilgi, beğenilme fark edilme isteği yoğunlaşır.</a:t>
            </a:r>
          </a:p>
          <a:p>
            <a:pPr eaLnBrk="1" hangingPunct="1"/>
            <a:r>
              <a:rPr lang="tr-TR" smtClean="0"/>
              <a:t>Kız çocuklar bu dönemde adet görmeye başlar. Anne ve babanın/ebeveynin bu dönem öncesi ve sonrasında kızına rehber olması ve bu konuyla ilgili kızıyla konuşabiliyor olması önemlidir. Genç kıza “adet görme” nin,kötü ve gizlenecek bir şey olmadığı, sağlıklı gelişme ve büyümenin bir göstergesi olduğu hissettirilmelidir.</a:t>
            </a:r>
          </a:p>
          <a:p>
            <a:pPr eaLnBrk="1" hangingPunct="1"/>
            <a:r>
              <a:rPr lang="tr-TR" smtClean="0"/>
              <a:t>Erkek çocuklar da ergenlik döneminde bedenlerinde ve cinsel organlarında hızlı bir değişim içine girerler. Anne ve babanın yine rehber olması ve her ikisinin de oğullarıyla iletişimde bulunması önemlidir. Ebeveynlerin erkek çocuklara verdiği mesajlar içinde cinselliği hissetme ve yaşama konusunda her iki cinsin birbirine saygılı olması ve eşitlikçi davranması gerektiği vurgulanmalıdır. </a:t>
            </a:r>
          </a:p>
          <a:p>
            <a:pPr eaLnBrk="1" hangingPunct="1"/>
            <a:r>
              <a:rPr lang="tr-TR" smtClean="0"/>
              <a:t>“Erkeklerin her zaman cinsel ilişkiye istekli ve hazırdır” ve “ Bir erkek uyarılırsa mutlaka doyuma ulaşmalıdır” söylemlerinin gerçeği yansıtmadığı, sadece toplumsal cinsiyete dayalı ifadeler olduğu belirtilmeli ve rol model olunmalıdır.</a:t>
            </a:r>
          </a:p>
          <a:p>
            <a:endParaRPr lang="tr-TR" smtClean="0"/>
          </a:p>
        </p:txBody>
      </p:sp>
      <p:sp>
        <p:nvSpPr>
          <p:cNvPr id="37892" name="3 Slayt Numarası Yer Tutucusu"/>
          <p:cNvSpPr>
            <a:spLocks noGrp="1"/>
          </p:cNvSpPr>
          <p:nvPr>
            <p:ph type="sldNum" sz="quarter" idx="5"/>
          </p:nvPr>
        </p:nvSpPr>
        <p:spPr>
          <a:noFill/>
        </p:spPr>
        <p:txBody>
          <a:bodyPr/>
          <a:lstStyle/>
          <a:p>
            <a:fld id="{6173F8A4-CA59-469B-8C1E-41DEFBF179C8}" type="slidenum">
              <a:rPr lang="tr-TR"/>
              <a:pPr/>
              <a:t>22</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Slayt Görüntüsü Yer Tutucusu"/>
          <p:cNvSpPr>
            <a:spLocks noGrp="1" noRot="1" noChangeAspect="1" noTextEdit="1"/>
          </p:cNvSpPr>
          <p:nvPr>
            <p:ph type="sldImg"/>
          </p:nvPr>
        </p:nvSpPr>
        <p:spPr>
          <a:ln/>
        </p:spPr>
      </p:sp>
      <p:sp>
        <p:nvSpPr>
          <p:cNvPr id="39939" name="2 Not Yer Tutucusu"/>
          <p:cNvSpPr>
            <a:spLocks noGrp="1"/>
          </p:cNvSpPr>
          <p:nvPr>
            <p:ph type="body" idx="1"/>
          </p:nvPr>
        </p:nvSpPr>
        <p:spPr>
          <a:noFill/>
          <a:ln/>
        </p:spPr>
        <p:txBody>
          <a:bodyPr/>
          <a:lstStyle/>
          <a:p>
            <a:pPr eaLnBrk="1" hangingPunct="1"/>
            <a:r>
              <a:rPr lang="tr-TR" smtClean="0"/>
              <a:t>Ergenlik cinsel gelişimin yoğun olduğu bir dönemdir. Bedensel olarak hormonlar ve cinsel organlarda değişimler meydana gelir. Duygusal ve sosyal olarak cinselliğe ilgi, beğenilme fark edilme isteği yoğunlaşır.</a:t>
            </a:r>
          </a:p>
          <a:p>
            <a:pPr eaLnBrk="1" hangingPunct="1"/>
            <a:r>
              <a:rPr lang="tr-TR" smtClean="0"/>
              <a:t>Kız çocuklar bu dönemde adet görmeye başlar. Anne ve babanın/ebeveynin bu dönem öncesi ve sonrasında kızına rehber olması ve bu konuyla ilgili kızıyla konuşabiliyor olması önemlidir. Genç kıza “adet görme” nin,kötü ve gizlenecek bir şey olmadığı, sağlıklı gelişme ve büyümenin bir göstergesi olduğu hissettirilmelidir.</a:t>
            </a:r>
          </a:p>
          <a:p>
            <a:pPr eaLnBrk="1" hangingPunct="1"/>
            <a:r>
              <a:rPr lang="tr-TR" smtClean="0"/>
              <a:t>Erkek çocuklar da ergenlik döneminde bedenlerinde ve cinsel organlarında hızlı bir değişim içine girerler. Anne ve babanın yine rehber olması ve her ikisinin de oğullarıyla iletişimde bulunması önemlidir. Ebeveynlerin erkek çocuklara verdiği mesajlar içinde cinselliği hissetme ve yaşama konusunda her iki cinsin birbirine saygılı olması ve eşitlikçi davranması gerektiği vurgulanmalıdır. </a:t>
            </a:r>
          </a:p>
          <a:p>
            <a:pPr eaLnBrk="1" hangingPunct="1"/>
            <a:r>
              <a:rPr lang="tr-TR" smtClean="0"/>
              <a:t>“Erkeklerin her zaman cinsel ilişkiye istekli ve hazırdır” ve “ Bir erkek uyarılırsa mutlaka doyuma ulaşmalıdır” söylemlerinin gerçeği yansıtmadığı, sadece toplumsal cinsiyete dayalı ifadeler olduğu belirtilmeli ve rol model olunmalıdır.</a:t>
            </a:r>
          </a:p>
          <a:p>
            <a:endParaRPr lang="tr-TR" smtClean="0"/>
          </a:p>
        </p:txBody>
      </p:sp>
      <p:sp>
        <p:nvSpPr>
          <p:cNvPr id="39940" name="3 Slayt Numarası Yer Tutucusu"/>
          <p:cNvSpPr>
            <a:spLocks noGrp="1"/>
          </p:cNvSpPr>
          <p:nvPr>
            <p:ph type="sldNum" sz="quarter" idx="5"/>
          </p:nvPr>
        </p:nvSpPr>
        <p:spPr>
          <a:noFill/>
        </p:spPr>
        <p:txBody>
          <a:bodyPr/>
          <a:lstStyle/>
          <a:p>
            <a:fld id="{141D54D1-7CC1-4604-8739-D3B542EF8151}" type="slidenum">
              <a:rPr lang="tr-TR"/>
              <a:pPr/>
              <a:t>23</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Slayt Görüntüsü Yer Tutucusu"/>
          <p:cNvSpPr>
            <a:spLocks noGrp="1" noRot="1" noChangeAspect="1" noTextEdit="1"/>
          </p:cNvSpPr>
          <p:nvPr>
            <p:ph type="sldImg"/>
          </p:nvPr>
        </p:nvSpPr>
        <p:spPr>
          <a:ln/>
        </p:spPr>
      </p:sp>
      <p:sp>
        <p:nvSpPr>
          <p:cNvPr id="41987" name="2 Not Yer Tutucusu"/>
          <p:cNvSpPr>
            <a:spLocks noGrp="1"/>
          </p:cNvSpPr>
          <p:nvPr>
            <p:ph type="body" idx="1"/>
          </p:nvPr>
        </p:nvSpPr>
        <p:spPr>
          <a:noFill/>
          <a:ln/>
        </p:spPr>
        <p:txBody>
          <a:bodyPr/>
          <a:lstStyle/>
          <a:p>
            <a:pPr eaLnBrk="1" hangingPunct="1"/>
            <a:r>
              <a:rPr lang="tr-TR" smtClean="0"/>
              <a:t>Ergenlik cinsel gelişimin yoğun olduğu bir dönemdir. Bedensel olarak hormonlar ve cinsel organlarda değişimler meydana gelir. Duygusal ve sosyal olarak cinselliğe ilgi, beğenilme fark edilme isteği yoğunlaşır.</a:t>
            </a:r>
          </a:p>
          <a:p>
            <a:pPr eaLnBrk="1" hangingPunct="1"/>
            <a:r>
              <a:rPr lang="tr-TR" smtClean="0"/>
              <a:t>Kız çocuklar bu dönemde adet görmeye başlar. Anne ve babanın/ebeveynin bu dönem öncesi ve sonrasında kızına rehber olması ve bu konuyla ilgili kızıyla konuşabiliyor olması önemlidir. Genç kıza “adet görme” nin,kötü ve gizlenecek bir şey olmadığı, sağlıklı gelişme ve büyümenin bir göstergesi olduğu hissettirilmelidir.</a:t>
            </a:r>
          </a:p>
          <a:p>
            <a:pPr eaLnBrk="1" hangingPunct="1"/>
            <a:r>
              <a:rPr lang="tr-TR" smtClean="0"/>
              <a:t>Erkek çocuklar da ergenlik döneminde bedenlerinde ve cinsel organlarında hızlı bir değişim içine girerler. Anne ve babanın yine rehber olması ve her ikisinin de oğullarıyla iletişimde bulunması önemlidir. Ebeveynlerin erkek çocuklara verdiği mesajlar içinde cinselliği hissetme ve yaşama konusunda her iki cinsin birbirine saygılı olması ve eşitlikçi davranması gerektiği vurgulanmalıdır. </a:t>
            </a:r>
          </a:p>
          <a:p>
            <a:pPr eaLnBrk="1" hangingPunct="1"/>
            <a:r>
              <a:rPr lang="tr-TR" smtClean="0"/>
              <a:t>“Erkeklerin her zaman cinsel ilişkiye istekli ve hazırdır” ve “ Bir erkek uyarılırsa mutlaka doyuma ulaşmalıdır” söylemlerinin gerçeği yansıtmadığı, sadece toplumsal cinsiyete dayalı ifadeler olduğu belirtilmeli ve rol model olunmalıdır.</a:t>
            </a:r>
          </a:p>
          <a:p>
            <a:endParaRPr lang="tr-TR" smtClean="0"/>
          </a:p>
        </p:txBody>
      </p:sp>
      <p:sp>
        <p:nvSpPr>
          <p:cNvPr id="41988" name="3 Slayt Numarası Yer Tutucusu"/>
          <p:cNvSpPr>
            <a:spLocks noGrp="1"/>
          </p:cNvSpPr>
          <p:nvPr>
            <p:ph type="sldNum" sz="quarter" idx="5"/>
          </p:nvPr>
        </p:nvSpPr>
        <p:spPr>
          <a:noFill/>
        </p:spPr>
        <p:txBody>
          <a:bodyPr/>
          <a:lstStyle/>
          <a:p>
            <a:fld id="{FE1FEC53-8F5E-4479-BD67-E421309BA759}" type="slidenum">
              <a:rPr lang="tr-TR"/>
              <a:pPr/>
              <a:t>24</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lnSpc>
                <a:spcPct val="90000"/>
              </a:lnSpc>
            </a:pPr>
            <a:endParaRPr lang="tr-TR" sz="11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Slayt Görüntüsü Yer Tutucusu"/>
          <p:cNvSpPr>
            <a:spLocks noGrp="1" noRot="1" noChangeAspect="1" noTextEdit="1"/>
          </p:cNvSpPr>
          <p:nvPr>
            <p:ph type="sldImg"/>
          </p:nvPr>
        </p:nvSpPr>
        <p:spPr>
          <a:ln/>
        </p:spPr>
      </p:sp>
      <p:sp>
        <p:nvSpPr>
          <p:cNvPr id="3" name="2 Not Yer Tutucusu"/>
          <p:cNvSpPr>
            <a:spLocks noGrp="1"/>
          </p:cNvSpPr>
          <p:nvPr>
            <p:ph type="body" idx="1"/>
          </p:nvPr>
        </p:nvSpPr>
        <p:spPr/>
        <p:txBody>
          <a:bodyPr>
            <a:normAutofit lnSpcReduction="10000"/>
          </a:bodyPr>
          <a:lstStyle/>
          <a:p>
            <a:pPr eaLnBrk="1" hangingPunct="1">
              <a:lnSpc>
                <a:spcPct val="80000"/>
              </a:lnSpc>
              <a:defRPr/>
            </a:pPr>
            <a:r>
              <a:rPr lang="tr-TR" b="1" dirty="0" smtClean="0"/>
              <a:t>. “Hayır” Diyebilme, Duygusal Ve Fiziksel Tacizden Kendilerini Koruyabilme;</a:t>
            </a:r>
            <a:endParaRPr lang="tr-TR" dirty="0" smtClean="0"/>
          </a:p>
          <a:p>
            <a:pPr eaLnBrk="1" hangingPunct="1">
              <a:lnSpc>
                <a:spcPct val="80000"/>
              </a:lnSpc>
              <a:defRPr/>
            </a:pPr>
            <a:r>
              <a:rPr lang="tr-TR" dirty="0" smtClean="0"/>
              <a:t>Çocuklarınıza bedenlerinin kendilerine ait olduğunu, uygun olmayan, istemedikleri şekilde birisinin dokunmasında </a:t>
            </a:r>
            <a:r>
              <a:rPr lang="tr-TR" b="1" dirty="0" smtClean="0"/>
              <a:t>HAYIR</a:t>
            </a:r>
            <a:r>
              <a:rPr lang="tr-TR" dirty="0" smtClean="0"/>
              <a:t> demelerinin en temel hakları olduğunu söyleyin. Uygun olmayan, rahatsız eden istemedikleri bir dokunmaya, hitap edilme şekline </a:t>
            </a:r>
            <a:r>
              <a:rPr lang="tr-TR" b="1" dirty="0" smtClean="0"/>
              <a:t>HAYI</a:t>
            </a:r>
            <a:r>
              <a:rPr lang="tr-TR" dirty="0" smtClean="0"/>
              <a:t>R demeleri için bir nedenleri olması gerekmediğini “istememelerinin / rahatsız olmalarının” yeterli olduğunu söyleyin.</a:t>
            </a:r>
          </a:p>
          <a:p>
            <a:pPr eaLnBrk="1" hangingPunct="1">
              <a:lnSpc>
                <a:spcPct val="80000"/>
              </a:lnSpc>
              <a:defRPr/>
            </a:pPr>
            <a:r>
              <a:rPr lang="tr-TR" dirty="0" smtClean="0"/>
              <a:t>“İyi dokunma – kötü dokunmanın ne olduğunu çocuğunuzun fark etmesini sağlayın.</a:t>
            </a:r>
          </a:p>
          <a:p>
            <a:pPr eaLnBrk="1" hangingPunct="1">
              <a:lnSpc>
                <a:spcPct val="80000"/>
              </a:lnSpc>
              <a:defRPr/>
            </a:pPr>
            <a:r>
              <a:rPr lang="tr-TR" dirty="0" smtClean="0"/>
              <a:t>Çocuğunuzla güven verici bir ilişki kurun. </a:t>
            </a:r>
          </a:p>
          <a:p>
            <a:pPr eaLnBrk="1" hangingPunct="1">
              <a:lnSpc>
                <a:spcPct val="80000"/>
              </a:lnSpc>
              <a:defRPr/>
            </a:pPr>
            <a:r>
              <a:rPr lang="tr-TR" dirty="0" smtClean="0"/>
              <a:t>Çocuğunuzu dinleyin. </a:t>
            </a:r>
          </a:p>
          <a:p>
            <a:pPr eaLnBrk="1" hangingPunct="1">
              <a:lnSpc>
                <a:spcPct val="80000"/>
              </a:lnSpc>
              <a:defRPr/>
            </a:pPr>
            <a:r>
              <a:rPr lang="tr-TR" dirty="0" smtClean="0"/>
              <a:t>Çocuğunuzun çevresi hakkında bilgi sahibi olun.</a:t>
            </a:r>
            <a:r>
              <a:rPr lang="tr-TR" u="sng" dirty="0" smtClean="0"/>
              <a:t> </a:t>
            </a:r>
            <a:endParaRPr lang="tr-TR" dirty="0" smtClean="0"/>
          </a:p>
          <a:p>
            <a:pPr eaLnBrk="1" hangingPunct="1">
              <a:lnSpc>
                <a:spcPct val="80000"/>
              </a:lnSpc>
              <a:defRPr/>
            </a:pPr>
            <a:r>
              <a:rPr lang="tr-TR" dirty="0" smtClean="0"/>
              <a:t>Dünyada ve ülkemizde kız çocukların daha fazla cinsel taciz ve tecavüze uğradığı gerçeğinden yola çıkılarak kız çocukları, korkutulmadan uyarın ve gerektiğinde sınırlarını belirleyip “hayır” demeyi becerebilmesi için hazırlayın.</a:t>
            </a:r>
          </a:p>
          <a:p>
            <a:pPr eaLnBrk="1" hangingPunct="1">
              <a:lnSpc>
                <a:spcPct val="80000"/>
              </a:lnSpc>
              <a:defRPr/>
            </a:pPr>
            <a:r>
              <a:rPr lang="tr-TR" dirty="0" smtClean="0"/>
              <a:t>Uygun olmayan, rahatsız eden istemedikleri bir dokunmanın sadece yabancılar değil aile içinden kişilerden de gelebileceğini </a:t>
            </a:r>
            <a:r>
              <a:rPr lang="tr-TR" dirty="0" err="1" smtClean="0"/>
              <a:t>gözardı</a:t>
            </a:r>
            <a:r>
              <a:rPr lang="tr-TR" dirty="0" smtClean="0"/>
              <a:t> etmeyin.Çocuklarınızı bu gibi durumlara karşı uyarın.</a:t>
            </a:r>
          </a:p>
          <a:p>
            <a:pPr eaLnBrk="1" hangingPunct="1">
              <a:lnSpc>
                <a:spcPct val="80000"/>
              </a:lnSpc>
              <a:defRPr/>
            </a:pPr>
            <a:r>
              <a:rPr lang="tr-TR" b="1" dirty="0" smtClean="0"/>
              <a:t>Cinsel tacize uğramış çocuklarda aşağıdaki belirtiler ortaya çıkabilir:</a:t>
            </a:r>
            <a:r>
              <a:rPr lang="tr-TR" dirty="0" smtClean="0"/>
              <a:t/>
            </a:r>
            <a:br>
              <a:rPr lang="tr-TR" dirty="0" smtClean="0"/>
            </a:br>
            <a:r>
              <a:rPr lang="tr-TR" dirty="0" smtClean="0"/>
              <a:t/>
            </a:r>
            <a:br>
              <a:rPr lang="tr-TR" dirty="0" smtClean="0"/>
            </a:br>
            <a:r>
              <a:rPr lang="tr-TR" dirty="0" smtClean="0"/>
              <a:t>Cinsellik veya seks konularına anormal ilgi gösterme veya tamamen ilgisiz kalma.</a:t>
            </a:r>
            <a:br>
              <a:rPr lang="tr-TR" dirty="0" smtClean="0"/>
            </a:br>
            <a:r>
              <a:rPr lang="tr-TR" dirty="0" smtClean="0"/>
              <a:t>Uyku sorunları veya kabus görme.</a:t>
            </a:r>
            <a:br>
              <a:rPr lang="tr-TR" dirty="0" smtClean="0"/>
            </a:br>
            <a:r>
              <a:rPr lang="tr-TR" dirty="0" smtClean="0"/>
              <a:t>Depresyon veya aile fertlerinden/arkadaşlarından uzaklaşma.</a:t>
            </a:r>
            <a:br>
              <a:rPr lang="tr-TR" dirty="0" smtClean="0"/>
            </a:br>
            <a:r>
              <a:rPr lang="tr-TR" dirty="0" smtClean="0"/>
              <a:t>Vücutlarının kirli olduğu veya cinsel organları bölgesinde bir sorun olduğu gibi düşüncelere sahip olma.</a:t>
            </a:r>
            <a:br>
              <a:rPr lang="tr-TR" dirty="0" smtClean="0"/>
            </a:br>
            <a:r>
              <a:rPr lang="tr-TR" dirty="0" smtClean="0"/>
              <a:t>Okula gitmeyi istememe.</a:t>
            </a:r>
            <a:br>
              <a:rPr lang="tr-TR" dirty="0" smtClean="0"/>
            </a:br>
            <a:r>
              <a:rPr lang="tr-TR" dirty="0" smtClean="0"/>
              <a:t>Normalin dışında yaramazlık yapma / söz dinlememe.</a:t>
            </a:r>
            <a:br>
              <a:rPr lang="tr-TR" dirty="0" smtClean="0"/>
            </a:br>
            <a:r>
              <a:rPr lang="tr-TR" dirty="0" smtClean="0"/>
              <a:t>Yaptığı çizimlerde, oynadığı oyunlarda cinsel tacizi andıran resimler/oyunlar.</a:t>
            </a:r>
            <a:br>
              <a:rPr lang="tr-TR" dirty="0" smtClean="0"/>
            </a:br>
            <a:r>
              <a:rPr lang="tr-TR" dirty="0" smtClean="0"/>
              <a:t>Anormal bir şekilde agresif olma. </a:t>
            </a:r>
          </a:p>
          <a:p>
            <a:pPr eaLnBrk="1" hangingPunct="1">
              <a:lnSpc>
                <a:spcPct val="80000"/>
              </a:lnSpc>
              <a:defRPr/>
            </a:pPr>
            <a:endParaRPr lang="tr-TR" dirty="0" smtClean="0"/>
          </a:p>
          <a:p>
            <a:pPr>
              <a:defRPr/>
            </a:pPr>
            <a:endParaRPr lang="tr-TR" dirty="0"/>
          </a:p>
        </p:txBody>
      </p:sp>
      <p:sp>
        <p:nvSpPr>
          <p:cNvPr id="46084" name="3 Slayt Numarası Yer Tutucusu"/>
          <p:cNvSpPr>
            <a:spLocks noGrp="1"/>
          </p:cNvSpPr>
          <p:nvPr>
            <p:ph type="sldNum" sz="quarter" idx="5"/>
          </p:nvPr>
        </p:nvSpPr>
        <p:spPr>
          <a:noFill/>
        </p:spPr>
        <p:txBody>
          <a:bodyPr/>
          <a:lstStyle/>
          <a:p>
            <a:fld id="{4F561E95-585F-4462-8F93-76BB297FA823}" type="slidenum">
              <a:rPr lang="tr-TR"/>
              <a:pPr/>
              <a:t>26</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Slayt Görüntüsü Yer Tutucusu"/>
          <p:cNvSpPr>
            <a:spLocks noGrp="1" noRot="1" noChangeAspect="1" noTextEdit="1"/>
          </p:cNvSpPr>
          <p:nvPr>
            <p:ph type="sldImg"/>
          </p:nvPr>
        </p:nvSpPr>
        <p:spPr>
          <a:ln/>
        </p:spPr>
      </p:sp>
      <p:sp>
        <p:nvSpPr>
          <p:cNvPr id="3" name="2 Not Yer Tutucusu"/>
          <p:cNvSpPr>
            <a:spLocks noGrp="1"/>
          </p:cNvSpPr>
          <p:nvPr>
            <p:ph type="body" idx="1"/>
          </p:nvPr>
        </p:nvSpPr>
        <p:spPr/>
        <p:txBody>
          <a:bodyPr>
            <a:normAutofit fontScale="85000" lnSpcReduction="20000"/>
          </a:bodyPr>
          <a:lstStyle/>
          <a:p>
            <a:pPr>
              <a:defRPr/>
            </a:pPr>
            <a:endParaRPr lang="tr-TR" dirty="0"/>
          </a:p>
        </p:txBody>
      </p:sp>
      <p:sp>
        <p:nvSpPr>
          <p:cNvPr id="7172" name="3 Slayt Numarası Yer Tutucusu"/>
          <p:cNvSpPr>
            <a:spLocks noGrp="1"/>
          </p:cNvSpPr>
          <p:nvPr>
            <p:ph type="sldNum" sz="quarter" idx="5"/>
          </p:nvPr>
        </p:nvSpPr>
        <p:spPr>
          <a:noFill/>
        </p:spPr>
        <p:txBody>
          <a:bodyPr/>
          <a:lstStyle/>
          <a:p>
            <a:fld id="{9D6206AC-4FD2-4E3E-A261-087DEADB4702}" type="slidenum">
              <a:rPr lang="tr-TR"/>
              <a:pPr/>
              <a:t>3</a:t>
            </a:fld>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Slayt Görüntüsü Yer Tutucusu"/>
          <p:cNvSpPr>
            <a:spLocks noGrp="1" noRot="1" noChangeAspect="1" noTextEdit="1"/>
          </p:cNvSpPr>
          <p:nvPr>
            <p:ph type="sldImg"/>
          </p:nvPr>
        </p:nvSpPr>
        <p:spPr>
          <a:ln/>
        </p:spPr>
      </p:sp>
      <p:sp>
        <p:nvSpPr>
          <p:cNvPr id="48131" name="2 Not Yer Tutucusu"/>
          <p:cNvSpPr>
            <a:spLocks noGrp="1"/>
          </p:cNvSpPr>
          <p:nvPr>
            <p:ph type="body" idx="1"/>
          </p:nvPr>
        </p:nvSpPr>
        <p:spPr>
          <a:noFill/>
          <a:ln/>
        </p:spPr>
        <p:txBody>
          <a:bodyPr/>
          <a:lstStyle/>
          <a:p>
            <a:endParaRPr lang="tr-TR" smtClean="0"/>
          </a:p>
        </p:txBody>
      </p:sp>
      <p:sp>
        <p:nvSpPr>
          <p:cNvPr id="48132" name="3 Slayt Numarası Yer Tutucusu"/>
          <p:cNvSpPr>
            <a:spLocks noGrp="1"/>
          </p:cNvSpPr>
          <p:nvPr>
            <p:ph type="sldNum" sz="quarter" idx="5"/>
          </p:nvPr>
        </p:nvSpPr>
        <p:spPr>
          <a:noFill/>
        </p:spPr>
        <p:txBody>
          <a:bodyPr/>
          <a:lstStyle/>
          <a:p>
            <a:fld id="{890EA019-4E6D-414F-B525-EF08B0A1FFD8}" type="slidenum">
              <a:rPr lang="tr-TR"/>
              <a:pPr/>
              <a:t>27</a:t>
            </a:fld>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a:ln/>
        </p:spPr>
      </p:sp>
      <p:sp>
        <p:nvSpPr>
          <p:cNvPr id="3" name="2 Not Yer Tutucusu"/>
          <p:cNvSpPr>
            <a:spLocks noGrp="1"/>
          </p:cNvSpPr>
          <p:nvPr>
            <p:ph type="body" idx="1"/>
          </p:nvPr>
        </p:nvSpPr>
        <p:spPr/>
        <p:txBody>
          <a:bodyPr>
            <a:normAutofit fontScale="85000" lnSpcReduction="20000"/>
          </a:bodyPr>
          <a:lstStyle/>
          <a:p>
            <a:pPr eaLnBrk="1" hangingPunct="1">
              <a:lnSpc>
                <a:spcPct val="80000"/>
              </a:lnSpc>
              <a:defRPr/>
            </a:pPr>
            <a:r>
              <a:rPr lang="tr-TR" b="1" dirty="0" smtClean="0"/>
              <a:t>İyi dokunma, kötü dokunma, gizli dokunma,</a:t>
            </a:r>
            <a:endParaRPr lang="tr-TR" dirty="0" smtClean="0"/>
          </a:p>
          <a:p>
            <a:pPr eaLnBrk="1" hangingPunct="1">
              <a:lnSpc>
                <a:spcPct val="80000"/>
              </a:lnSpc>
              <a:defRPr/>
            </a:pPr>
            <a:r>
              <a:rPr lang="tr-TR" dirty="0" smtClean="0"/>
              <a:t>Çocuğumuza, kimlerin kendisine dokunabileceğine, öpebileceğine ve sarılabileceğine kendisinin karar verme ve "hayır" deme hakkını vermeli, bu hakkının olduğunu bilmesini sağlamalıyız. </a:t>
            </a:r>
          </a:p>
          <a:p>
            <a:pPr eaLnBrk="1" hangingPunct="1">
              <a:lnSpc>
                <a:spcPct val="80000"/>
              </a:lnSpc>
              <a:defRPr/>
            </a:pPr>
            <a:r>
              <a:rPr lang="tr-TR" dirty="0" smtClean="0"/>
              <a:t>Herhangi birinin uygunsuz bir şekilde dokunması halinde yapabileceklerini öğretmeliyiz. Çocuklarımıza bu konuyu şu şekilde anlatabiliriz.</a:t>
            </a:r>
          </a:p>
          <a:p>
            <a:pPr eaLnBrk="1" hangingPunct="1">
              <a:lnSpc>
                <a:spcPct val="80000"/>
              </a:lnSpc>
              <a:defRPr/>
            </a:pPr>
            <a:r>
              <a:rPr lang="tr-TR" dirty="0" smtClean="0"/>
              <a:t>Birisi sana uygunsuz biçimde dokunduğunda:</a:t>
            </a:r>
            <a:br>
              <a:rPr lang="tr-TR" dirty="0" smtClean="0"/>
            </a:br>
            <a:r>
              <a:rPr lang="tr-TR" dirty="0" smtClean="0"/>
              <a:t>- "Hayır" de ve o kişiye yaptığından hoşlanmadığını, dokunmasını istemediğini söyle.</a:t>
            </a:r>
            <a:br>
              <a:rPr lang="tr-TR" dirty="0" smtClean="0"/>
            </a:br>
            <a:r>
              <a:rPr lang="tr-TR" dirty="0" smtClean="0"/>
              <a:t>- Hızla o kişiden uzaklaş. Hoşlanmadığın bir şekilde sana dokunan kişiden kaç. Bir daha bu kişiyle asla yalnız kalma.</a:t>
            </a:r>
            <a:br>
              <a:rPr lang="tr-TR" dirty="0" smtClean="0"/>
            </a:br>
            <a:r>
              <a:rPr lang="tr-TR" dirty="0" smtClean="0"/>
              <a:t>- Yardım iste. Çığlık atabilirsin.</a:t>
            </a:r>
            <a:br>
              <a:rPr lang="tr-TR" dirty="0" smtClean="0"/>
            </a:br>
            <a:r>
              <a:rPr lang="tr-TR" dirty="0" smtClean="0"/>
              <a:t>- Kendine inan. Sen yanlış </a:t>
            </a:r>
            <a:r>
              <a:rPr lang="tr-TR" dirty="0" err="1" smtClean="0"/>
              <a:t>birşey</a:t>
            </a:r>
            <a:r>
              <a:rPr lang="tr-TR" dirty="0" smtClean="0"/>
              <a:t> yapmadın.</a:t>
            </a:r>
            <a:br>
              <a:rPr lang="tr-TR" dirty="0" smtClean="0"/>
            </a:br>
            <a:r>
              <a:rPr lang="tr-TR" dirty="0" smtClean="0"/>
              <a:t>- Birisi sana uygunsuz bir şekilde dokunursa, olan biteni güvendiğin birine anlat.</a:t>
            </a:r>
          </a:p>
          <a:p>
            <a:pPr eaLnBrk="1" hangingPunct="1">
              <a:lnSpc>
                <a:spcPct val="80000"/>
              </a:lnSpc>
              <a:defRPr/>
            </a:pPr>
            <a:r>
              <a:rPr lang="tr-TR" dirty="0" smtClean="0"/>
              <a:t>Tehditlerin seni korkutmasına ve sessiz kalmana neden olmasına izin verme.</a:t>
            </a:r>
          </a:p>
          <a:p>
            <a:pPr eaLnBrk="1" hangingPunct="1">
              <a:lnSpc>
                <a:spcPct val="80000"/>
              </a:lnSpc>
              <a:defRPr/>
            </a:pPr>
            <a:r>
              <a:rPr lang="tr-TR" dirty="0" smtClean="0"/>
              <a:t>Birisi sana dokunur ve bunu aranızda sır olarak saklamanızı isterse kendine şu soruyu sor: "Bu sırrı saklamak beni rahatsız ediyor mu?" Seni rahatsız eden hiçbir sırrı saklama. Anne-babana, bir akrabana, öğretmenine, doktoruna ya da güvendiğin başka bir yetişkine durumu anlat. Anlattığın kişi sana inanmazsa, güvendiğin bir başka kişiyle konuş, birisi sana inanıp yardım edene kadar vazgeçme.</a:t>
            </a:r>
          </a:p>
          <a:p>
            <a:pPr eaLnBrk="1" hangingPunct="1">
              <a:lnSpc>
                <a:spcPct val="80000"/>
              </a:lnSpc>
              <a:defRPr/>
            </a:pPr>
            <a:r>
              <a:rPr lang="tr-TR" dirty="0" smtClean="0"/>
              <a:t>Tehdit veya tacizde bulunan kişiden uzak durmak için elinden geleni yap. Kendini rahatsız veya güvensiz hissetmene neden olacak biçimde sana dokunan kişi ile yalnız kalma.</a:t>
            </a:r>
            <a:br>
              <a:rPr lang="tr-TR" dirty="0" smtClean="0"/>
            </a:br>
            <a:r>
              <a:rPr lang="tr-TR" b="1" dirty="0" smtClean="0"/>
              <a:t/>
            </a:r>
            <a:br>
              <a:rPr lang="tr-TR" b="1" dirty="0" smtClean="0"/>
            </a:br>
            <a:r>
              <a:rPr lang="tr-TR" b="1" dirty="0" smtClean="0"/>
              <a:t>İyi dokunma</a:t>
            </a:r>
            <a:r>
              <a:rPr lang="tr-TR" dirty="0" smtClean="0"/>
              <a:t> </a:t>
            </a:r>
            <a:br>
              <a:rPr lang="tr-TR" dirty="0" smtClean="0"/>
            </a:br>
            <a:r>
              <a:rPr lang="tr-TR" dirty="0" smtClean="0"/>
              <a:t>Sevdiğin kişilerin sarılması ve öpmesi güzel </a:t>
            </a:r>
            <a:r>
              <a:rPr lang="tr-TR" dirty="0" err="1" smtClean="0"/>
              <a:t>birşeydir</a:t>
            </a:r>
            <a:r>
              <a:rPr lang="tr-TR" dirty="0" smtClean="0"/>
              <a:t>. Örneğin:</a:t>
            </a:r>
            <a:br>
              <a:rPr lang="tr-TR" dirty="0" smtClean="0"/>
            </a:br>
            <a:r>
              <a:rPr lang="tr-TR" dirty="0" smtClean="0"/>
              <a:t>- Uyandığında annenin sana sarılması ve öpmesi. </a:t>
            </a:r>
            <a:br>
              <a:rPr lang="tr-TR" dirty="0" smtClean="0"/>
            </a:br>
            <a:r>
              <a:rPr lang="tr-TR" dirty="0" smtClean="0"/>
              <a:t>- Babanın iyi geceler dilemek için sarılması ve öpmesi. </a:t>
            </a:r>
            <a:br>
              <a:rPr lang="tr-TR" dirty="0" smtClean="0"/>
            </a:br>
            <a:r>
              <a:rPr lang="tr-TR" dirty="0" smtClean="0"/>
              <a:t>- Anneanne ve büyükbabanın ziyarete geldiklerinde herkesin birbirini kucaklaması ve öpmesi.</a:t>
            </a:r>
            <a:br>
              <a:rPr lang="tr-TR" dirty="0" smtClean="0"/>
            </a:br>
            <a:r>
              <a:rPr lang="tr-TR" b="1" dirty="0" smtClean="0"/>
              <a:t>Kötü dokunma</a:t>
            </a:r>
            <a:r>
              <a:rPr lang="tr-TR" dirty="0" smtClean="0"/>
              <a:t/>
            </a:r>
            <a:br>
              <a:rPr lang="tr-TR" dirty="0" smtClean="0"/>
            </a:br>
            <a:r>
              <a:rPr lang="tr-TR" dirty="0" smtClean="0"/>
              <a:t>Kendini rahatsız hissetmene neden olan dokunmalar genellikle kötü dokunmalardır. Birisi sana istemediğin bir şekilde dokunduğunda bunu gizlemek zorunda değilsin. Kendinin kötü olduğunu düşünme. Kötü olan sen değil, sana kötü bir şekilde dokunan kişidir. Bedenin sana aittir. Sen istemiyorsan kimse sana dokunamamalıdır. Kötü dokunmanın ne olduğunu bilmek ister misin? </a:t>
            </a:r>
            <a:br>
              <a:rPr lang="tr-TR" dirty="0" smtClean="0"/>
            </a:br>
            <a:r>
              <a:rPr lang="tr-TR" dirty="0" smtClean="0"/>
              <a:t>- Canını acıtan dokunma kötü dokunmadır.</a:t>
            </a:r>
            <a:br>
              <a:rPr lang="tr-TR" dirty="0" smtClean="0"/>
            </a:br>
            <a:r>
              <a:rPr lang="tr-TR" dirty="0" smtClean="0"/>
              <a:t>- Dokunulmasını istemediğin halde sana dokunulursa bu kötü bir dokunmadır. </a:t>
            </a:r>
            <a:br>
              <a:rPr lang="tr-TR" dirty="0" smtClean="0"/>
            </a:br>
            <a:r>
              <a:rPr lang="tr-TR" dirty="0" smtClean="0"/>
              <a:t>- Dokunan kişi kendini rahatsız hissetmene neden oluyorsa, bu kötü bir dokunmadır. </a:t>
            </a:r>
            <a:br>
              <a:rPr lang="tr-TR" dirty="0" smtClean="0"/>
            </a:br>
            <a:r>
              <a:rPr lang="tr-TR" dirty="0" smtClean="0"/>
              <a:t>- Dokunma senin korkutuyor ve sinirlendiriyorsa, bu kötü bir dokunmadır.</a:t>
            </a:r>
            <a:br>
              <a:rPr lang="tr-TR" dirty="0" smtClean="0"/>
            </a:br>
            <a:r>
              <a:rPr lang="tr-TR" dirty="0" smtClean="0"/>
              <a:t>- Birisi seni kendisine dokunmaya zorluyorsa bu kötü bir dokunmadır. </a:t>
            </a:r>
            <a:br>
              <a:rPr lang="tr-TR" dirty="0" smtClean="0"/>
            </a:br>
            <a:r>
              <a:rPr lang="tr-TR" dirty="0" smtClean="0"/>
              <a:t>- Dokunan kişi bunu hiç kimseye söylememeni istiyorsa, bu kötü bir dokunmadır. </a:t>
            </a:r>
            <a:br>
              <a:rPr lang="tr-TR" dirty="0" smtClean="0"/>
            </a:br>
            <a:r>
              <a:rPr lang="tr-TR" dirty="0" smtClean="0"/>
              <a:t>- Dokunan kişi bunu başkasına söylersen sana bir zarar vereceği tehdidinde bulunuyorsa bu kötü bir dokunmadır.</a:t>
            </a:r>
            <a:br>
              <a:rPr lang="tr-TR" dirty="0" smtClean="0"/>
            </a:br>
            <a:r>
              <a:rPr lang="tr-TR" dirty="0" smtClean="0"/>
              <a:t>Maalesef bazı yetişkinler onlara duyduğun güveni kötüye kullanabilirler. Yanlış yapan sen değil, istemediğin bir biçimde sana dokunan kişidir. Cinsel taciz daha büyük, daha yaşlı, daha güçlü kişilerin işlediği bir suçtur. Kendini suçlama ve kimsenin de seni suçlamasına izin verme.</a:t>
            </a:r>
          </a:p>
          <a:p>
            <a:pPr>
              <a:defRPr/>
            </a:pPr>
            <a:endParaRPr lang="tr-TR" dirty="0"/>
          </a:p>
        </p:txBody>
      </p:sp>
      <p:sp>
        <p:nvSpPr>
          <p:cNvPr id="50180" name="3 Slayt Numarası Yer Tutucusu"/>
          <p:cNvSpPr>
            <a:spLocks noGrp="1"/>
          </p:cNvSpPr>
          <p:nvPr>
            <p:ph type="sldNum" sz="quarter" idx="5"/>
          </p:nvPr>
        </p:nvSpPr>
        <p:spPr>
          <a:noFill/>
        </p:spPr>
        <p:txBody>
          <a:bodyPr/>
          <a:lstStyle/>
          <a:p>
            <a:fld id="{3147C110-45C8-4497-826F-826A14C691FD}" type="slidenum">
              <a:rPr lang="tr-TR"/>
              <a:pPr/>
              <a:t>28</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Slayt Görüntüsü Yer Tutucusu"/>
          <p:cNvSpPr>
            <a:spLocks noGrp="1" noRot="1" noChangeAspect="1" noTextEdit="1"/>
          </p:cNvSpPr>
          <p:nvPr>
            <p:ph type="sldImg"/>
          </p:nvPr>
        </p:nvSpPr>
        <p:spPr>
          <a:ln/>
        </p:spPr>
      </p:sp>
      <p:sp>
        <p:nvSpPr>
          <p:cNvPr id="3" name="2 Not Yer Tutucusu"/>
          <p:cNvSpPr>
            <a:spLocks noGrp="1"/>
          </p:cNvSpPr>
          <p:nvPr>
            <p:ph type="body" idx="1"/>
          </p:nvPr>
        </p:nvSpPr>
        <p:spPr/>
        <p:txBody>
          <a:bodyPr>
            <a:normAutofit fontScale="85000" lnSpcReduction="20000"/>
          </a:bodyPr>
          <a:lstStyle/>
          <a:p>
            <a:pPr>
              <a:defRPr/>
            </a:pPr>
            <a:endParaRPr lang="tr-TR" dirty="0"/>
          </a:p>
        </p:txBody>
      </p:sp>
      <p:sp>
        <p:nvSpPr>
          <p:cNvPr id="9220" name="3 Slayt Numarası Yer Tutucusu"/>
          <p:cNvSpPr>
            <a:spLocks noGrp="1"/>
          </p:cNvSpPr>
          <p:nvPr>
            <p:ph type="sldNum" sz="quarter" idx="5"/>
          </p:nvPr>
        </p:nvSpPr>
        <p:spPr>
          <a:noFill/>
        </p:spPr>
        <p:txBody>
          <a:bodyPr/>
          <a:lstStyle/>
          <a:p>
            <a:fld id="{EED41D6F-36EB-40B6-87B3-102AA4CC56E0}" type="slidenum">
              <a:rPr lang="tr-TR"/>
              <a:pPr/>
              <a:t>4</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Slayt Görüntüsü Yer Tutucusu"/>
          <p:cNvSpPr>
            <a:spLocks noGrp="1" noRot="1" noChangeAspect="1" noTextEdit="1"/>
          </p:cNvSpPr>
          <p:nvPr>
            <p:ph type="sldImg"/>
          </p:nvPr>
        </p:nvSpPr>
        <p:spPr>
          <a:ln/>
        </p:spPr>
      </p:sp>
      <p:sp>
        <p:nvSpPr>
          <p:cNvPr id="3" name="2 Not Yer Tutucusu"/>
          <p:cNvSpPr>
            <a:spLocks noGrp="1"/>
          </p:cNvSpPr>
          <p:nvPr>
            <p:ph type="body" idx="1"/>
          </p:nvPr>
        </p:nvSpPr>
        <p:spPr/>
        <p:txBody>
          <a:bodyPr>
            <a:normAutofit fontScale="85000" lnSpcReduction="20000"/>
          </a:bodyPr>
          <a:lstStyle/>
          <a:p>
            <a:pPr>
              <a:defRPr/>
            </a:pPr>
            <a:endParaRPr lang="tr-TR" dirty="0"/>
          </a:p>
        </p:txBody>
      </p:sp>
      <p:sp>
        <p:nvSpPr>
          <p:cNvPr id="11268" name="3 Slayt Numarası Yer Tutucusu"/>
          <p:cNvSpPr>
            <a:spLocks noGrp="1"/>
          </p:cNvSpPr>
          <p:nvPr>
            <p:ph type="sldNum" sz="quarter" idx="5"/>
          </p:nvPr>
        </p:nvSpPr>
        <p:spPr>
          <a:noFill/>
        </p:spPr>
        <p:txBody>
          <a:bodyPr/>
          <a:lstStyle/>
          <a:p>
            <a:fld id="{EEDC8F5B-ED48-4463-9B38-B29E7026459C}" type="slidenum">
              <a:rPr lang="tr-TR"/>
              <a:pPr/>
              <a:t>5</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Slayt Görüntüsü Yer Tutucusu"/>
          <p:cNvSpPr>
            <a:spLocks noGrp="1" noRot="1" noChangeAspect="1" noTextEdit="1"/>
          </p:cNvSpPr>
          <p:nvPr>
            <p:ph type="sldImg"/>
          </p:nvPr>
        </p:nvSpPr>
        <p:spPr>
          <a:ln/>
        </p:spPr>
      </p:sp>
      <p:sp>
        <p:nvSpPr>
          <p:cNvPr id="3" name="2 Not Yer Tutucusu"/>
          <p:cNvSpPr>
            <a:spLocks noGrp="1"/>
          </p:cNvSpPr>
          <p:nvPr>
            <p:ph type="body" idx="1"/>
          </p:nvPr>
        </p:nvSpPr>
        <p:spPr/>
        <p:txBody>
          <a:bodyPr>
            <a:normAutofit fontScale="85000" lnSpcReduction="20000"/>
          </a:bodyPr>
          <a:lstStyle/>
          <a:p>
            <a:pPr>
              <a:defRPr/>
            </a:pPr>
            <a:endParaRPr lang="tr-TR" dirty="0"/>
          </a:p>
        </p:txBody>
      </p:sp>
      <p:sp>
        <p:nvSpPr>
          <p:cNvPr id="11268" name="3 Slayt Numarası Yer Tutucusu"/>
          <p:cNvSpPr>
            <a:spLocks noGrp="1"/>
          </p:cNvSpPr>
          <p:nvPr>
            <p:ph type="sldNum" sz="quarter" idx="5"/>
          </p:nvPr>
        </p:nvSpPr>
        <p:spPr>
          <a:noFill/>
        </p:spPr>
        <p:txBody>
          <a:bodyPr/>
          <a:lstStyle/>
          <a:p>
            <a:fld id="{EEDC8F5B-ED48-4463-9B38-B29E7026459C}" type="slidenum">
              <a:rPr lang="tr-TR"/>
              <a:pPr/>
              <a:t>6</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pPr eaLnBrk="1" hangingPunct="1"/>
            <a:r>
              <a:rPr lang="tr-TR" dirty="0" smtClean="0"/>
              <a:t>Gelişim zihinsel, bedensel, duygusal ve sosyal gelişim alanları olmak dört gelişim alanında gerçekleşir. Bu alanların her hangi birisindeki olumlu ya da olumsuz etki diğer gelişim alanlarını da etkiler. </a:t>
            </a:r>
          </a:p>
          <a:p>
            <a:pPr eaLnBrk="1" hangingPunct="1"/>
            <a:endParaRPr lang="tr-TR"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endParaRPr lang="tr-TR" dirty="0" smtClean="0"/>
          </a:p>
          <a:p>
            <a:pPr eaLnBrk="1" hangingPunct="1"/>
            <a:r>
              <a:rPr lang="tr-TR" dirty="0" smtClean="0"/>
              <a:t>Çocukluk: 7-10 yaş arası, </a:t>
            </a:r>
          </a:p>
          <a:p>
            <a:pPr eaLnBrk="1" hangingPunct="1"/>
            <a:r>
              <a:rPr lang="tr-TR" dirty="0" smtClean="0"/>
              <a:t>Ön Ergenlik</a:t>
            </a:r>
            <a:r>
              <a:rPr lang="tr-TR" b="1" dirty="0" smtClean="0"/>
              <a:t>/</a:t>
            </a:r>
            <a:r>
              <a:rPr lang="tr-TR" dirty="0" smtClean="0"/>
              <a:t>Ergenlik 11-14 yaş arası</a:t>
            </a:r>
          </a:p>
          <a:p>
            <a:pPr eaLnBrk="1" hangingPunct="1"/>
            <a:r>
              <a:rPr lang="tr-TR" dirty="0" smtClean="0"/>
              <a:t>Gençlik 15-19 yaş arası   </a:t>
            </a:r>
          </a:p>
          <a:p>
            <a:pPr eaLnBrk="1" hangingPunct="1"/>
            <a:r>
              <a:rPr lang="tr-TR" b="1" dirty="0" smtClean="0"/>
              <a:t>7–19 yaş dönemini uzmanlar 3 bölüme ayırmaktadır.</a:t>
            </a:r>
            <a:r>
              <a:rPr lang="tr-TR" dirty="0" smtClean="0"/>
              <a:t> </a:t>
            </a:r>
            <a:endParaRPr lang="tr-TR" b="1" dirty="0" smtClean="0"/>
          </a:p>
          <a:p>
            <a:pPr eaLnBrk="1" hangingPunct="1"/>
            <a:r>
              <a:rPr lang="tr-TR" b="1" dirty="0" smtClean="0"/>
              <a:t>	Çocukluk 7-10 yaş:</a:t>
            </a:r>
            <a:r>
              <a:rPr lang="tr-TR" u="sng" dirty="0" smtClean="0"/>
              <a:t> </a:t>
            </a:r>
            <a:r>
              <a:rPr lang="tr-TR" dirty="0" smtClean="0"/>
              <a:t> Bu dönemde çocuklar çeşitli sosyal becerileri anne babalarından ve okuldan öğrenirler. Arkadaş edinme, okul ve çevrenin beklediği becerileri öğrenmek ve göstermek bu dönemin gelişim görevleridir. </a:t>
            </a:r>
            <a:endParaRPr lang="tr-TR" b="1" dirty="0" smtClean="0"/>
          </a:p>
          <a:p>
            <a:pPr eaLnBrk="1" hangingPunct="1"/>
            <a:r>
              <a:rPr lang="tr-TR" b="1" dirty="0" smtClean="0"/>
              <a:t>	Ön ergenlik/Ergenlik 11-14 Yaş:</a:t>
            </a:r>
            <a:r>
              <a:rPr lang="tr-TR" u="sng" dirty="0" smtClean="0"/>
              <a:t> </a:t>
            </a:r>
            <a:r>
              <a:rPr lang="tr-TR" dirty="0" smtClean="0"/>
              <a:t>Bu dönem çocuklar bedenlerinde ve ruhlarında hızlı bir değişim geçirirler. Cinsellikle ilgili merak ve ilgi artar. Bu değişim karmaşa ve çatışma yaşamalarına neden olur. Anne babaya karşı isyan etme, karşı çıkma sık görülür.</a:t>
            </a:r>
            <a:endParaRPr lang="tr-TR" b="1" dirty="0" smtClean="0"/>
          </a:p>
          <a:p>
            <a:pPr eaLnBrk="1" hangingPunct="1"/>
            <a:r>
              <a:rPr lang="tr-TR" b="1" dirty="0" smtClean="0"/>
              <a:t>	Gençlik 15-19 Yaş:</a:t>
            </a:r>
            <a:r>
              <a:rPr lang="tr-TR" u="sng" dirty="0" smtClean="0"/>
              <a:t> </a:t>
            </a:r>
            <a:r>
              <a:rPr lang="tr-TR" dirty="0" smtClean="0"/>
              <a:t>Bu dönemde genç bağımsız davranma ihtiyacını daha fazla hisseder. Hayatla ilgili kendi fikirlerini ve ilişkilerini düzenlemek ister. Meslek seçimi bu dönemin sonlarında netleşmeye başlar. Gencin anne babasından beklentisi düşüncelerine ve tercihlerine saygı gösterilmesi ve desteklenmektir. </a:t>
            </a:r>
          </a:p>
          <a:p>
            <a:pPr eaLnBrk="1" hangingPunct="1"/>
            <a:r>
              <a:rPr lang="tr-TR" dirty="0" smtClean="0"/>
              <a:t>	Bu sınıflandırmadaki yaşlar kültüre, yaşanılan ortama, beslenmeye, genetik faktörlere, aile çocuk ilişkisine göre farklılıklar gösterebilir. </a:t>
            </a:r>
          </a:p>
          <a:p>
            <a:pPr eaLnBrk="1" hangingPunct="1"/>
            <a:endParaRPr lang="tr-TR" dirty="0" smtClean="0"/>
          </a:p>
          <a:p>
            <a:pPr eaLnBrk="1" hangingPunct="1"/>
            <a:endParaRPr lang="tr-TR"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lnSpc>
                <a:spcPct val="90000"/>
              </a:lnSpc>
            </a:pPr>
            <a:r>
              <a:rPr lang="tr-TR" sz="1100" dirty="0" smtClean="0"/>
              <a:t>Bedensel gelişim bu dönemde hızlanır. Bu dönemde ergenlerin bedensel gelişimleri cinsiyet özelliklerini yansıtır</a:t>
            </a:r>
          </a:p>
          <a:p>
            <a:pPr eaLnBrk="1" hangingPunct="1">
              <a:lnSpc>
                <a:spcPct val="90000"/>
              </a:lnSpc>
            </a:pPr>
            <a:r>
              <a:rPr lang="tr-TR" sz="1100" dirty="0" smtClean="0"/>
              <a:t>11–12 ve 17–18 yaş arasında fizyolojik ve hormonsal değişiklikler kendini gösterir. Cinsel organlar ve cinsellik ilgilerini çeker.</a:t>
            </a:r>
          </a:p>
          <a:p>
            <a:pPr eaLnBrk="1" hangingPunct="1">
              <a:lnSpc>
                <a:spcPct val="90000"/>
              </a:lnSpc>
            </a:pPr>
            <a:r>
              <a:rPr lang="tr-TR" sz="1100" dirty="0" smtClean="0"/>
              <a:t>Ergenlik dönemine kızlar 10–13, erkekler 13–15 yaşları arasında girerler. Ancak kesin sınırlardan bahsedilemez. Kuramsal olarak dönemin ortalarına gelindiğinde kızların hemen hemen hepsi erkeklerin ise büyük bir kısmı ergenliğe ulaşır.</a:t>
            </a:r>
          </a:p>
          <a:p>
            <a:pPr eaLnBrk="1" hangingPunct="1">
              <a:lnSpc>
                <a:spcPct val="90000"/>
              </a:lnSpc>
            </a:pPr>
            <a:r>
              <a:rPr lang="tr-TR" sz="1100" dirty="0" smtClean="0"/>
              <a:t>Bu yaş döneminde cinsel organlar gelişip doğurganlık fonksiyonu kazanır. Kızlar adet görmeye, erkeklerde de gece boşalmaları başlar.</a:t>
            </a:r>
          </a:p>
          <a:p>
            <a:pPr eaLnBrk="1" hangingPunct="1">
              <a:lnSpc>
                <a:spcPct val="90000"/>
              </a:lnSpc>
            </a:pPr>
            <a:r>
              <a:rPr lang="tr-TR" sz="1100" dirty="0" smtClean="0"/>
              <a:t>Anne babalar/ebeveynler çocukların geçirdiği bedensel değişimi en başta normal karşılayarak onlara yardımcı olabilir. </a:t>
            </a:r>
          </a:p>
          <a:p>
            <a:pPr eaLnBrk="1" hangingPunct="1">
              <a:lnSpc>
                <a:spcPct val="90000"/>
              </a:lnSpc>
            </a:pPr>
            <a:r>
              <a:rPr lang="tr-TR" sz="1100" dirty="0" smtClean="0"/>
              <a:t>Bu değişimi çocukların anne babalarıyla/ebeveynleriyle konuşabilecekleri bir ortamda olmaları önemlidir. Bunu sağlamak için anne babanın </a:t>
            </a:r>
            <a:r>
              <a:rPr lang="tr-TR" sz="1100" b="1" dirty="0" smtClean="0"/>
              <a:t>dinleme</a:t>
            </a:r>
            <a:r>
              <a:rPr lang="tr-TR" sz="1100" dirty="0" smtClean="0"/>
              <a:t> becerisi ve doğru bilgiyi </a:t>
            </a:r>
            <a:r>
              <a:rPr lang="tr-TR" sz="1100" b="1" dirty="0" smtClean="0"/>
              <a:t>uygun şekilde</a:t>
            </a:r>
            <a:r>
              <a:rPr lang="tr-TR" sz="1100" dirty="0" smtClean="0"/>
              <a:t> vermesi son derece önemlidir.</a:t>
            </a:r>
          </a:p>
          <a:p>
            <a:pPr eaLnBrk="1" hangingPunct="1">
              <a:lnSpc>
                <a:spcPct val="90000"/>
              </a:lnSpc>
            </a:pPr>
            <a:r>
              <a:rPr lang="tr-TR" sz="1100" dirty="0" smtClean="0"/>
              <a:t>Kız çocuk ve erkek çocuk bedensel olarak geçirdiği değişimi hem annesiyle hem babasıyla konuşabilmelidir. Böylece kız çocuk da erkek çocuk da her iki ebeveyn tarafından desteklenmiş olur. Bu noktada önemli olan çocuğun kendini rahat hissetmesidir.</a:t>
            </a:r>
          </a:p>
          <a:p>
            <a:pPr eaLnBrk="1" hangingPunct="1">
              <a:lnSpc>
                <a:spcPct val="90000"/>
              </a:lnSpc>
            </a:pPr>
            <a:r>
              <a:rPr lang="tr-TR" sz="1100" dirty="0" smtClean="0"/>
              <a:t>Örneğin, Kız çocuk regl olduğunda bunu hem annesiyle hem babasıyla konuşabilmelidir. Yine erkek çocuk cinsel organındaki kılları nasıl temizleyebileceğini hem annesi ile hem babası ile konuşabilmelidir.</a:t>
            </a:r>
          </a:p>
          <a:p>
            <a:pPr eaLnBrk="1" hangingPunct="1">
              <a:lnSpc>
                <a:spcPct val="90000"/>
              </a:lnSpc>
            </a:pPr>
            <a:r>
              <a:rPr lang="tr-TR" sz="1100" dirty="0" smtClean="0"/>
              <a:t>Fizyolojik ve hormonsal değişimi dengelemek için çocuğu spora özellikle de takım sporlarına yönlendirmekte fayda vardır</a:t>
            </a:r>
            <a:r>
              <a:rPr lang="tr-TR" sz="1100" u="none" dirty="0" smtClean="0"/>
              <a:t>.</a:t>
            </a:r>
            <a:endParaRPr lang="tr-TR" sz="1100" dirty="0" smtClean="0"/>
          </a:p>
          <a:p>
            <a:pPr eaLnBrk="1" hangingPunct="1">
              <a:lnSpc>
                <a:spcPct val="90000"/>
              </a:lnSpc>
            </a:pPr>
            <a:endParaRPr lang="tr-TR" sz="11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r>
              <a:rPr lang="tr-TR" dirty="0" smtClean="0"/>
              <a:t>Ergenlerin birçoğu “işlevsel düşünme” durumundan hipotez kurabilme (varsayımda bulunma/fikir yürütme) “ya.....ise?” sorusunu sorma becerisini kapsayan sorgulama, yorumlama becerilerini içeren “soyut düşünme” dönemine geçer. (tartışsak da bana değer veriyor mu? İyi bir insan nefret edebilir mi? Vb... soruları sorarlar.) </a:t>
            </a:r>
          </a:p>
          <a:p>
            <a:pPr eaLnBrk="1" hangingPunct="1"/>
            <a:r>
              <a:rPr lang="tr-TR" dirty="0" smtClean="0"/>
              <a:t>Ailede ve toplumda önemsenen değerler, soyut kavramlar hakkında 11–12 yaşından itibaren çocuklar düşünmeye başlarlar. Zihinsel gelişim açısından cinsiyetlere özgü bir fark söz konusu değildir. Genellikle erkekler tarafından kız çocukları için kullanılan “ saçı uzun aklı kısa”  söyleminin bir “Toplumsal Cinsiyet ayırımı” örneği olduğu konusunda farkındalık geliştirilmelidir.</a:t>
            </a:r>
          </a:p>
          <a:p>
            <a:pPr eaLnBrk="1" hangingPunct="1"/>
            <a:r>
              <a:rPr lang="tr-TR" dirty="0" smtClean="0"/>
              <a:t>Ergenlerin birçoğu “işlevsel düşünme” durumundan hipotez kurabilme (varsayımda bulunma/fikir yürütme) “ya.....ise?” sorusunu sorma becerisini kapsayan sorgulama, yorumlama becerilerini içeren “soyut düşünme” dönemine geçer. (tartışsak da bana değer veriyor mu? İyi bir insan nefret edebilir mi? Vb... soruları sorarlar.) </a:t>
            </a:r>
          </a:p>
          <a:p>
            <a:pPr eaLnBrk="1" hangingPunct="1"/>
            <a:r>
              <a:rPr lang="tr-TR" dirty="0" smtClean="0"/>
              <a:t>Ailede ve toplumda önemsenen değerler, soyut kavramlar hakkında 11–12 yaşından itibaren çocuklar düşünmeye başlarlar. Zihinsel gelişim açısından cinsiyetlere özgü bir fark söz konusu değildir. Genellikle erkekler tarafından kız çocukları için kullanılan “ saçı uzun aklı kısa”  söyleminin bir “Toplumsal Cinsiyet ayırımı” örneği olduğu konusunda farkındalık geliştirilmelidir.</a:t>
            </a:r>
          </a:p>
          <a:p>
            <a:pPr eaLnBrk="1" hangingPunct="1"/>
            <a:endParaRPr lang="tr-TR" dirty="0" smtClean="0"/>
          </a:p>
          <a:p>
            <a:pPr eaLnBrk="1" hangingPunct="1"/>
            <a:endParaRPr lang="tr-T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3 Veri Yer Tutucusu"/>
          <p:cNvSpPr>
            <a:spLocks noGrp="1"/>
          </p:cNvSpPr>
          <p:nvPr>
            <p:ph type="dt" sz="half" idx="10"/>
          </p:nvPr>
        </p:nvSpPr>
        <p:spPr/>
        <p:txBody>
          <a:bodyPr/>
          <a:lstStyle>
            <a:lvl1pPr>
              <a:defRPr/>
            </a:lvl1pPr>
          </a:lstStyle>
          <a:p>
            <a:pPr>
              <a:defRPr/>
            </a:pPr>
            <a:fld id="{3B172BD0-90AF-4748-8D3F-7D1D76441D55}" type="datetime1">
              <a:rPr lang="en-US"/>
              <a:pPr>
                <a:defRPr/>
              </a:pPr>
              <a:t>10/7/2013</a:t>
            </a:fld>
            <a:endParaRPr lang="en-US"/>
          </a:p>
        </p:txBody>
      </p:sp>
      <p:sp>
        <p:nvSpPr>
          <p:cNvPr id="5" name="4 Altbilgi Yer Tutucusu"/>
          <p:cNvSpPr>
            <a:spLocks noGrp="1"/>
          </p:cNvSpPr>
          <p:nvPr>
            <p:ph type="ftr" sz="quarter" idx="11"/>
          </p:nvPr>
        </p:nvSpPr>
        <p:spPr/>
        <p:txBody>
          <a:bodyPr/>
          <a:lstStyle>
            <a:lvl1pPr>
              <a:defRPr/>
            </a:lvl1pPr>
          </a:lstStyle>
          <a:p>
            <a:pPr>
              <a:defRPr/>
            </a:pPr>
            <a:endParaRPr lang="en-US"/>
          </a:p>
        </p:txBody>
      </p:sp>
      <p:sp>
        <p:nvSpPr>
          <p:cNvPr id="6" name="5 Slayt Numarası Yer Tutucusu"/>
          <p:cNvSpPr>
            <a:spLocks noGrp="1"/>
          </p:cNvSpPr>
          <p:nvPr>
            <p:ph type="sldNum" sz="quarter" idx="12"/>
          </p:nvPr>
        </p:nvSpPr>
        <p:spPr/>
        <p:txBody>
          <a:bodyPr/>
          <a:lstStyle>
            <a:lvl1pPr>
              <a:defRPr/>
            </a:lvl1pPr>
          </a:lstStyle>
          <a:p>
            <a:fld id="{E86C3E84-AFE6-4267-A7CE-9A778419264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DAB61F35-CDDB-4C4E-9D89-62E00F197631}" type="datetime1">
              <a:rPr lang="en-US"/>
              <a:pPr>
                <a:defRPr/>
              </a:pPr>
              <a:t>10/7/2013</a:t>
            </a:fld>
            <a:endParaRPr lang="en-US"/>
          </a:p>
        </p:txBody>
      </p:sp>
      <p:sp>
        <p:nvSpPr>
          <p:cNvPr id="5" name="4 Altbilgi Yer Tutucusu"/>
          <p:cNvSpPr>
            <a:spLocks noGrp="1"/>
          </p:cNvSpPr>
          <p:nvPr>
            <p:ph type="ftr" sz="quarter" idx="11"/>
          </p:nvPr>
        </p:nvSpPr>
        <p:spPr/>
        <p:txBody>
          <a:bodyPr/>
          <a:lstStyle>
            <a:lvl1pPr>
              <a:defRPr/>
            </a:lvl1pPr>
          </a:lstStyle>
          <a:p>
            <a:pPr>
              <a:defRPr/>
            </a:pPr>
            <a:endParaRPr lang="en-US"/>
          </a:p>
        </p:txBody>
      </p:sp>
      <p:sp>
        <p:nvSpPr>
          <p:cNvPr id="6" name="5 Slayt Numarası Yer Tutucusu"/>
          <p:cNvSpPr>
            <a:spLocks noGrp="1"/>
          </p:cNvSpPr>
          <p:nvPr>
            <p:ph type="sldNum" sz="quarter" idx="12"/>
          </p:nvPr>
        </p:nvSpPr>
        <p:spPr/>
        <p:txBody>
          <a:bodyPr/>
          <a:lstStyle>
            <a:lvl1pPr>
              <a:defRPr/>
            </a:lvl1pPr>
          </a:lstStyle>
          <a:p>
            <a:fld id="{2BE3E7BB-5829-47CC-9BDD-ACE025BB3BA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234F4747-8D46-4AAA-934B-A9963FB95258}" type="datetime1">
              <a:rPr lang="en-US"/>
              <a:pPr>
                <a:defRPr/>
              </a:pPr>
              <a:t>10/7/2013</a:t>
            </a:fld>
            <a:endParaRPr lang="en-US"/>
          </a:p>
        </p:txBody>
      </p:sp>
      <p:sp>
        <p:nvSpPr>
          <p:cNvPr id="5" name="4 Altbilgi Yer Tutucusu"/>
          <p:cNvSpPr>
            <a:spLocks noGrp="1"/>
          </p:cNvSpPr>
          <p:nvPr>
            <p:ph type="ftr" sz="quarter" idx="11"/>
          </p:nvPr>
        </p:nvSpPr>
        <p:spPr/>
        <p:txBody>
          <a:bodyPr/>
          <a:lstStyle>
            <a:lvl1pPr>
              <a:defRPr/>
            </a:lvl1pPr>
          </a:lstStyle>
          <a:p>
            <a:pPr>
              <a:defRPr/>
            </a:pPr>
            <a:endParaRPr lang="en-US"/>
          </a:p>
        </p:txBody>
      </p:sp>
      <p:sp>
        <p:nvSpPr>
          <p:cNvPr id="6" name="5 Slayt Numarası Yer Tutucusu"/>
          <p:cNvSpPr>
            <a:spLocks noGrp="1"/>
          </p:cNvSpPr>
          <p:nvPr>
            <p:ph type="sldNum" sz="quarter" idx="12"/>
          </p:nvPr>
        </p:nvSpPr>
        <p:spPr/>
        <p:txBody>
          <a:bodyPr/>
          <a:lstStyle>
            <a:lvl1pPr>
              <a:defRPr/>
            </a:lvl1pPr>
          </a:lstStyle>
          <a:p>
            <a:fld id="{0C2D41A1-64E2-4D4C-B85B-BEC984DBD92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4FDE60B9-F5FE-4DF2-8EA9-E754140E5FD9}" type="datetime1">
              <a:rPr lang="en-US"/>
              <a:pPr>
                <a:defRPr/>
              </a:pPr>
              <a:t>10/7/2013</a:t>
            </a:fld>
            <a:endParaRPr lang="en-US"/>
          </a:p>
        </p:txBody>
      </p:sp>
      <p:sp>
        <p:nvSpPr>
          <p:cNvPr id="5" name="4 Altbilgi Yer Tutucusu"/>
          <p:cNvSpPr>
            <a:spLocks noGrp="1"/>
          </p:cNvSpPr>
          <p:nvPr>
            <p:ph type="ftr" sz="quarter" idx="11"/>
          </p:nvPr>
        </p:nvSpPr>
        <p:spPr/>
        <p:txBody>
          <a:bodyPr/>
          <a:lstStyle>
            <a:lvl1pPr>
              <a:defRPr/>
            </a:lvl1pPr>
          </a:lstStyle>
          <a:p>
            <a:pPr>
              <a:defRPr/>
            </a:pPr>
            <a:endParaRPr lang="en-US"/>
          </a:p>
        </p:txBody>
      </p:sp>
      <p:sp>
        <p:nvSpPr>
          <p:cNvPr id="6" name="5 Slayt Numarası Yer Tutucusu"/>
          <p:cNvSpPr>
            <a:spLocks noGrp="1"/>
          </p:cNvSpPr>
          <p:nvPr>
            <p:ph type="sldNum" sz="quarter" idx="12"/>
          </p:nvPr>
        </p:nvSpPr>
        <p:spPr/>
        <p:txBody>
          <a:bodyPr/>
          <a:lstStyle>
            <a:lvl1pPr>
              <a:defRPr/>
            </a:lvl1pPr>
          </a:lstStyle>
          <a:p>
            <a:fld id="{2F8B1E98-5475-4C8C-8A5D-460A5F65EBF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848C7E2F-B1EC-47B2-8F50-FBC61C39ABE1}" type="datetime1">
              <a:rPr lang="en-US"/>
              <a:pPr>
                <a:defRPr/>
              </a:pPr>
              <a:t>10/7/2013</a:t>
            </a:fld>
            <a:endParaRPr lang="en-US"/>
          </a:p>
        </p:txBody>
      </p:sp>
      <p:sp>
        <p:nvSpPr>
          <p:cNvPr id="5" name="4 Altbilgi Yer Tutucusu"/>
          <p:cNvSpPr>
            <a:spLocks noGrp="1"/>
          </p:cNvSpPr>
          <p:nvPr>
            <p:ph type="ftr" sz="quarter" idx="11"/>
          </p:nvPr>
        </p:nvSpPr>
        <p:spPr/>
        <p:txBody>
          <a:bodyPr/>
          <a:lstStyle>
            <a:lvl1pPr>
              <a:defRPr/>
            </a:lvl1pPr>
          </a:lstStyle>
          <a:p>
            <a:pPr>
              <a:defRPr/>
            </a:pPr>
            <a:endParaRPr lang="en-US"/>
          </a:p>
        </p:txBody>
      </p:sp>
      <p:sp>
        <p:nvSpPr>
          <p:cNvPr id="6" name="5 Slayt Numarası Yer Tutucusu"/>
          <p:cNvSpPr>
            <a:spLocks noGrp="1"/>
          </p:cNvSpPr>
          <p:nvPr>
            <p:ph type="sldNum" sz="quarter" idx="12"/>
          </p:nvPr>
        </p:nvSpPr>
        <p:spPr/>
        <p:txBody>
          <a:bodyPr/>
          <a:lstStyle>
            <a:lvl1pPr>
              <a:defRPr/>
            </a:lvl1pPr>
          </a:lstStyle>
          <a:p>
            <a:fld id="{38201BBA-3040-467E-8679-B898F7AE2B3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3 Veri Yer Tutucusu"/>
          <p:cNvSpPr>
            <a:spLocks noGrp="1"/>
          </p:cNvSpPr>
          <p:nvPr>
            <p:ph type="dt" sz="half" idx="10"/>
          </p:nvPr>
        </p:nvSpPr>
        <p:spPr/>
        <p:txBody>
          <a:bodyPr/>
          <a:lstStyle>
            <a:lvl1pPr>
              <a:defRPr/>
            </a:lvl1pPr>
          </a:lstStyle>
          <a:p>
            <a:pPr>
              <a:defRPr/>
            </a:pPr>
            <a:fld id="{9473C47E-3FF3-47D2-9F1F-02772CDCAE68}" type="datetime1">
              <a:rPr lang="en-US"/>
              <a:pPr>
                <a:defRPr/>
              </a:pPr>
              <a:t>10/7/2013</a:t>
            </a:fld>
            <a:endParaRPr lang="en-US"/>
          </a:p>
        </p:txBody>
      </p:sp>
      <p:sp>
        <p:nvSpPr>
          <p:cNvPr id="6" name="4 Altbilgi Yer Tutucusu"/>
          <p:cNvSpPr>
            <a:spLocks noGrp="1"/>
          </p:cNvSpPr>
          <p:nvPr>
            <p:ph type="ftr" sz="quarter" idx="11"/>
          </p:nvPr>
        </p:nvSpPr>
        <p:spPr/>
        <p:txBody>
          <a:bodyPr/>
          <a:lstStyle>
            <a:lvl1pPr>
              <a:defRPr/>
            </a:lvl1pPr>
          </a:lstStyle>
          <a:p>
            <a:pPr>
              <a:defRPr/>
            </a:pPr>
            <a:endParaRPr lang="en-US"/>
          </a:p>
        </p:txBody>
      </p:sp>
      <p:sp>
        <p:nvSpPr>
          <p:cNvPr id="7" name="5 Slayt Numarası Yer Tutucusu"/>
          <p:cNvSpPr>
            <a:spLocks noGrp="1"/>
          </p:cNvSpPr>
          <p:nvPr>
            <p:ph type="sldNum" sz="quarter" idx="12"/>
          </p:nvPr>
        </p:nvSpPr>
        <p:spPr/>
        <p:txBody>
          <a:bodyPr/>
          <a:lstStyle>
            <a:lvl1pPr>
              <a:defRPr/>
            </a:lvl1pPr>
          </a:lstStyle>
          <a:p>
            <a:fld id="{B7161F29-E87D-49D3-BCC5-1C4B99E7A5F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3 Veri Yer Tutucusu"/>
          <p:cNvSpPr>
            <a:spLocks noGrp="1"/>
          </p:cNvSpPr>
          <p:nvPr>
            <p:ph type="dt" sz="half" idx="10"/>
          </p:nvPr>
        </p:nvSpPr>
        <p:spPr/>
        <p:txBody>
          <a:bodyPr/>
          <a:lstStyle>
            <a:lvl1pPr>
              <a:defRPr/>
            </a:lvl1pPr>
          </a:lstStyle>
          <a:p>
            <a:pPr>
              <a:defRPr/>
            </a:pPr>
            <a:fld id="{0AC4F63E-D74F-4F7C-BF49-8ACB901BB41E}" type="datetime1">
              <a:rPr lang="en-US"/>
              <a:pPr>
                <a:defRPr/>
              </a:pPr>
              <a:t>10/7/2013</a:t>
            </a:fld>
            <a:endParaRPr lang="en-US"/>
          </a:p>
        </p:txBody>
      </p:sp>
      <p:sp>
        <p:nvSpPr>
          <p:cNvPr id="8" name="4 Altbilgi Yer Tutucusu"/>
          <p:cNvSpPr>
            <a:spLocks noGrp="1"/>
          </p:cNvSpPr>
          <p:nvPr>
            <p:ph type="ftr" sz="quarter" idx="11"/>
          </p:nvPr>
        </p:nvSpPr>
        <p:spPr/>
        <p:txBody>
          <a:bodyPr/>
          <a:lstStyle>
            <a:lvl1pPr>
              <a:defRPr/>
            </a:lvl1pPr>
          </a:lstStyle>
          <a:p>
            <a:pPr>
              <a:defRPr/>
            </a:pPr>
            <a:endParaRPr lang="en-US"/>
          </a:p>
        </p:txBody>
      </p:sp>
      <p:sp>
        <p:nvSpPr>
          <p:cNvPr id="9" name="5 Slayt Numarası Yer Tutucusu"/>
          <p:cNvSpPr>
            <a:spLocks noGrp="1"/>
          </p:cNvSpPr>
          <p:nvPr>
            <p:ph type="sldNum" sz="quarter" idx="12"/>
          </p:nvPr>
        </p:nvSpPr>
        <p:spPr/>
        <p:txBody>
          <a:bodyPr/>
          <a:lstStyle>
            <a:lvl1pPr>
              <a:defRPr/>
            </a:lvl1pPr>
          </a:lstStyle>
          <a:p>
            <a:fld id="{F70A4174-00EC-4104-8C1A-1E71A5332A8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3 Veri Yer Tutucusu"/>
          <p:cNvSpPr>
            <a:spLocks noGrp="1"/>
          </p:cNvSpPr>
          <p:nvPr>
            <p:ph type="dt" sz="half" idx="10"/>
          </p:nvPr>
        </p:nvSpPr>
        <p:spPr/>
        <p:txBody>
          <a:bodyPr/>
          <a:lstStyle>
            <a:lvl1pPr>
              <a:defRPr/>
            </a:lvl1pPr>
          </a:lstStyle>
          <a:p>
            <a:pPr>
              <a:defRPr/>
            </a:pPr>
            <a:fld id="{78C8A533-05FA-41AF-AC69-765AC10162B7}" type="datetime1">
              <a:rPr lang="en-US"/>
              <a:pPr>
                <a:defRPr/>
              </a:pPr>
              <a:t>10/7/2013</a:t>
            </a:fld>
            <a:endParaRPr lang="en-US"/>
          </a:p>
        </p:txBody>
      </p:sp>
      <p:sp>
        <p:nvSpPr>
          <p:cNvPr id="4" name="4 Altbilgi Yer Tutucusu"/>
          <p:cNvSpPr>
            <a:spLocks noGrp="1"/>
          </p:cNvSpPr>
          <p:nvPr>
            <p:ph type="ftr" sz="quarter" idx="11"/>
          </p:nvPr>
        </p:nvSpPr>
        <p:spPr/>
        <p:txBody>
          <a:bodyPr/>
          <a:lstStyle>
            <a:lvl1pPr>
              <a:defRPr/>
            </a:lvl1pPr>
          </a:lstStyle>
          <a:p>
            <a:pPr>
              <a:defRPr/>
            </a:pPr>
            <a:endParaRPr lang="en-US"/>
          </a:p>
        </p:txBody>
      </p:sp>
      <p:sp>
        <p:nvSpPr>
          <p:cNvPr id="5" name="5 Slayt Numarası Yer Tutucusu"/>
          <p:cNvSpPr>
            <a:spLocks noGrp="1"/>
          </p:cNvSpPr>
          <p:nvPr>
            <p:ph type="sldNum" sz="quarter" idx="12"/>
          </p:nvPr>
        </p:nvSpPr>
        <p:spPr/>
        <p:txBody>
          <a:bodyPr/>
          <a:lstStyle>
            <a:lvl1pPr>
              <a:defRPr/>
            </a:lvl1pPr>
          </a:lstStyle>
          <a:p>
            <a:fld id="{E1F31DA2-4D6B-46A0-A1BE-F258AD139BB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8B58BEB7-0CFC-4636-ABD1-1B6D47C2200B}" type="datetime1">
              <a:rPr lang="en-US"/>
              <a:pPr>
                <a:defRPr/>
              </a:pPr>
              <a:t>10/7/2013</a:t>
            </a:fld>
            <a:endParaRPr lang="en-US"/>
          </a:p>
        </p:txBody>
      </p:sp>
      <p:sp>
        <p:nvSpPr>
          <p:cNvPr id="3" name="4 Altbilgi Yer Tutucusu"/>
          <p:cNvSpPr>
            <a:spLocks noGrp="1"/>
          </p:cNvSpPr>
          <p:nvPr>
            <p:ph type="ftr" sz="quarter" idx="11"/>
          </p:nvPr>
        </p:nvSpPr>
        <p:spPr/>
        <p:txBody>
          <a:bodyPr/>
          <a:lstStyle>
            <a:lvl1pPr>
              <a:defRPr/>
            </a:lvl1pPr>
          </a:lstStyle>
          <a:p>
            <a:pPr>
              <a:defRPr/>
            </a:pPr>
            <a:endParaRPr lang="en-US"/>
          </a:p>
        </p:txBody>
      </p:sp>
      <p:sp>
        <p:nvSpPr>
          <p:cNvPr id="4" name="5 Slayt Numarası Yer Tutucusu"/>
          <p:cNvSpPr>
            <a:spLocks noGrp="1"/>
          </p:cNvSpPr>
          <p:nvPr>
            <p:ph type="sldNum" sz="quarter" idx="12"/>
          </p:nvPr>
        </p:nvSpPr>
        <p:spPr/>
        <p:txBody>
          <a:bodyPr/>
          <a:lstStyle>
            <a:lvl1pPr>
              <a:defRPr/>
            </a:lvl1pPr>
          </a:lstStyle>
          <a:p>
            <a:fld id="{E70D3228-EEE6-4512-8388-C5963B2D2F2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7348A59-781A-4C12-A427-C4ECABCEEACF}" type="datetime1">
              <a:rPr lang="en-US"/>
              <a:pPr>
                <a:defRPr/>
              </a:pPr>
              <a:t>10/7/2013</a:t>
            </a:fld>
            <a:endParaRPr lang="en-US"/>
          </a:p>
        </p:txBody>
      </p:sp>
      <p:sp>
        <p:nvSpPr>
          <p:cNvPr id="6" name="4 Altbilgi Yer Tutucusu"/>
          <p:cNvSpPr>
            <a:spLocks noGrp="1"/>
          </p:cNvSpPr>
          <p:nvPr>
            <p:ph type="ftr" sz="quarter" idx="11"/>
          </p:nvPr>
        </p:nvSpPr>
        <p:spPr/>
        <p:txBody>
          <a:bodyPr/>
          <a:lstStyle>
            <a:lvl1pPr>
              <a:defRPr/>
            </a:lvl1pPr>
          </a:lstStyle>
          <a:p>
            <a:pPr>
              <a:defRPr/>
            </a:pPr>
            <a:endParaRPr lang="en-US"/>
          </a:p>
        </p:txBody>
      </p:sp>
      <p:sp>
        <p:nvSpPr>
          <p:cNvPr id="7" name="5 Slayt Numarası Yer Tutucusu"/>
          <p:cNvSpPr>
            <a:spLocks noGrp="1"/>
          </p:cNvSpPr>
          <p:nvPr>
            <p:ph type="sldNum" sz="quarter" idx="12"/>
          </p:nvPr>
        </p:nvSpPr>
        <p:spPr/>
        <p:txBody>
          <a:bodyPr/>
          <a:lstStyle>
            <a:lvl1pPr>
              <a:defRPr/>
            </a:lvl1pPr>
          </a:lstStyle>
          <a:p>
            <a:fld id="{9B035194-F159-494C-88E1-E24F924F395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F1436FE-C330-49C9-AB11-37BA70DBC0B6}" type="datetime1">
              <a:rPr lang="en-US"/>
              <a:pPr>
                <a:defRPr/>
              </a:pPr>
              <a:t>10/7/2013</a:t>
            </a:fld>
            <a:endParaRPr lang="en-US"/>
          </a:p>
        </p:txBody>
      </p:sp>
      <p:sp>
        <p:nvSpPr>
          <p:cNvPr id="6" name="4 Altbilgi Yer Tutucusu"/>
          <p:cNvSpPr>
            <a:spLocks noGrp="1"/>
          </p:cNvSpPr>
          <p:nvPr>
            <p:ph type="ftr" sz="quarter" idx="11"/>
          </p:nvPr>
        </p:nvSpPr>
        <p:spPr/>
        <p:txBody>
          <a:bodyPr/>
          <a:lstStyle>
            <a:lvl1pPr>
              <a:defRPr/>
            </a:lvl1pPr>
          </a:lstStyle>
          <a:p>
            <a:pPr>
              <a:defRPr/>
            </a:pPr>
            <a:endParaRPr lang="en-US"/>
          </a:p>
        </p:txBody>
      </p:sp>
      <p:sp>
        <p:nvSpPr>
          <p:cNvPr id="7" name="5 Slayt Numarası Yer Tutucusu"/>
          <p:cNvSpPr>
            <a:spLocks noGrp="1"/>
          </p:cNvSpPr>
          <p:nvPr>
            <p:ph type="sldNum" sz="quarter" idx="12"/>
          </p:nvPr>
        </p:nvSpPr>
        <p:spPr/>
        <p:txBody>
          <a:bodyPr/>
          <a:lstStyle>
            <a:lvl1pPr>
              <a:defRPr/>
            </a:lvl1pPr>
          </a:lstStyle>
          <a:p>
            <a:fld id="{90263C97-F446-43C1-ABE1-84F8B9DE885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pitchFamily="-60" charset="-128"/>
              </a:defRPr>
            </a:lvl1pPr>
          </a:lstStyle>
          <a:p>
            <a:pPr>
              <a:defRPr/>
            </a:pPr>
            <a:fld id="{B555944F-58AC-4B39-9762-D6F12FF5FDCE}" type="datetime1">
              <a:rPr lang="en-US"/>
              <a:pPr>
                <a:defRPr/>
              </a:pPr>
              <a:t>10/7/2013</a:t>
            </a:fld>
            <a:endParaRPr lang="en-US"/>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pitchFamily="-60" charset="-128"/>
              </a:defRPr>
            </a:lvl1pPr>
          </a:lstStyle>
          <a:p>
            <a:pPr>
              <a:defRPr/>
            </a:pPr>
            <a:endParaRPr lang="en-US"/>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425401C-F86A-4E7E-A262-75CDBA39AF7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png"/><Relationship Id="rId7" Type="http://schemas.openxmlformats.org/officeDocument/2006/relationships/diagramQuickStyle" Target="../diagrams/quickStyle4.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Layout" Target="../diagrams/layout4.xml"/><Relationship Id="rId11" Type="http://schemas.microsoft.com/office/2007/relationships/diagramDrawing" Target="../diagrams/drawing4.xml"/><Relationship Id="rId5" Type="http://schemas.openxmlformats.org/officeDocument/2006/relationships/diagramData" Target="../diagrams/data4.xml"/><Relationship Id="rId10"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png"/><Relationship Id="rId7" Type="http://schemas.openxmlformats.org/officeDocument/2006/relationships/diagramQuickStyle" Target="../diagrams/quickStyle5.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10" Type="http://schemas.microsoft.com/office/2007/relationships/diagramDrawing" Target="../diagrams/drawing5.xml"/><Relationship Id="rId4" Type="http://schemas.openxmlformats.org/officeDocument/2006/relationships/image" Target="../media/image2.png"/><Relationship Id="rId9" Type="http://schemas.openxmlformats.org/officeDocument/2006/relationships/image" Target="../media/image3.jpe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7.xml"/><Relationship Id="rId13"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6.xml"/><Relationship Id="rId12"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6.xml"/><Relationship Id="rId11" Type="http://schemas.openxmlformats.org/officeDocument/2006/relationships/diagramColors" Target="../diagrams/colors7.xml"/><Relationship Id="rId5" Type="http://schemas.openxmlformats.org/officeDocument/2006/relationships/diagramLayout" Target="../diagrams/layout6.xml"/><Relationship Id="rId10" Type="http://schemas.openxmlformats.org/officeDocument/2006/relationships/diagramQuickStyle" Target="../diagrams/quickStyle7.xml"/><Relationship Id="rId4" Type="http://schemas.openxmlformats.org/officeDocument/2006/relationships/diagramData" Target="../diagrams/data6.xml"/><Relationship Id="rId9" Type="http://schemas.openxmlformats.org/officeDocument/2006/relationships/diagramLayout" Target="../diagrams/layout7.xml"/><Relationship Id="rId14" Type="http://schemas.microsoft.com/office/2007/relationships/diagramDrawing" Target="../diagrams/drawing6.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9.xml"/><Relationship Id="rId13" Type="http://schemas.microsoft.com/office/2007/relationships/diagramDrawing" Target="../diagrams/drawing9.xml"/><Relationship Id="rId3" Type="http://schemas.openxmlformats.org/officeDocument/2006/relationships/image" Target="../media/image2.png"/><Relationship Id="rId7" Type="http://schemas.openxmlformats.org/officeDocument/2006/relationships/diagramColors" Target="../diagrams/colors8.xml"/><Relationship Id="rId12"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8.xml"/><Relationship Id="rId11" Type="http://schemas.openxmlformats.org/officeDocument/2006/relationships/diagramColors" Target="../diagrams/colors9.xml"/><Relationship Id="rId5" Type="http://schemas.openxmlformats.org/officeDocument/2006/relationships/diagramLayout" Target="../diagrams/layout8.xml"/><Relationship Id="rId10" Type="http://schemas.openxmlformats.org/officeDocument/2006/relationships/diagramQuickStyle" Target="../diagrams/quickStyle9.xml"/><Relationship Id="rId4" Type="http://schemas.openxmlformats.org/officeDocument/2006/relationships/diagramData" Target="../diagrams/data8.xml"/><Relationship Id="rId9" Type="http://schemas.openxmlformats.org/officeDocument/2006/relationships/diagramLayout" Target="../diagrams/layout9.xml"/><Relationship Id="rId14" Type="http://schemas.microsoft.com/office/2007/relationships/diagramDrawing" Target="../diagrams/drawing8.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1.xml"/><Relationship Id="rId13" Type="http://schemas.microsoft.com/office/2007/relationships/diagramDrawing" Target="../diagrams/drawing11.xml"/><Relationship Id="rId3" Type="http://schemas.openxmlformats.org/officeDocument/2006/relationships/image" Target="../media/image2.png"/><Relationship Id="rId7" Type="http://schemas.openxmlformats.org/officeDocument/2006/relationships/diagramColors" Target="../diagrams/colors10.xml"/><Relationship Id="rId12"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10.xml"/><Relationship Id="rId11" Type="http://schemas.openxmlformats.org/officeDocument/2006/relationships/diagramColors" Target="../diagrams/colors11.xml"/><Relationship Id="rId5" Type="http://schemas.openxmlformats.org/officeDocument/2006/relationships/diagramLayout" Target="../diagrams/layout10.xml"/><Relationship Id="rId10" Type="http://schemas.openxmlformats.org/officeDocument/2006/relationships/diagramQuickStyle" Target="../diagrams/quickStyle11.xml"/><Relationship Id="rId4" Type="http://schemas.openxmlformats.org/officeDocument/2006/relationships/diagramData" Target="../diagrams/data10.xml"/><Relationship Id="rId9" Type="http://schemas.openxmlformats.org/officeDocument/2006/relationships/diagramLayout" Target="../diagrams/layout11.xml"/><Relationship Id="rId14" Type="http://schemas.microsoft.com/office/2007/relationships/diagramDrawing" Target="../diagrams/drawing10.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3.xml"/><Relationship Id="rId13" Type="http://schemas.microsoft.com/office/2007/relationships/diagramDrawing" Target="../diagrams/drawing13.xml"/><Relationship Id="rId3" Type="http://schemas.openxmlformats.org/officeDocument/2006/relationships/image" Target="../media/image2.png"/><Relationship Id="rId7" Type="http://schemas.openxmlformats.org/officeDocument/2006/relationships/diagramColors" Target="../diagrams/colors12.xml"/><Relationship Id="rId12"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12.xml"/><Relationship Id="rId11" Type="http://schemas.openxmlformats.org/officeDocument/2006/relationships/diagramColors" Target="../diagrams/colors13.xml"/><Relationship Id="rId5" Type="http://schemas.openxmlformats.org/officeDocument/2006/relationships/diagramLayout" Target="../diagrams/layout12.xml"/><Relationship Id="rId10" Type="http://schemas.openxmlformats.org/officeDocument/2006/relationships/diagramQuickStyle" Target="../diagrams/quickStyle13.xml"/><Relationship Id="rId4" Type="http://schemas.openxmlformats.org/officeDocument/2006/relationships/diagramData" Target="../diagrams/data12.xml"/><Relationship Id="rId9" Type="http://schemas.openxmlformats.org/officeDocument/2006/relationships/diagramLayout" Target="../diagrams/layout13.xml"/><Relationship Id="rId14" Type="http://schemas.microsoft.com/office/2007/relationships/diagramDrawing" Target="../diagrams/drawing12.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1.png"/><Relationship Id="rId7" Type="http://schemas.openxmlformats.org/officeDocument/2006/relationships/diagramQuickStyle" Target="../diagrams/quickStyle14.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Layout" Target="../diagrams/layout14.xml"/><Relationship Id="rId5" Type="http://schemas.openxmlformats.org/officeDocument/2006/relationships/diagramData" Target="../diagrams/data14.xml"/><Relationship Id="rId10" Type="http://schemas.microsoft.com/office/2007/relationships/diagramDrawing" Target="../diagrams/drawing14.xml"/><Relationship Id="rId4" Type="http://schemas.openxmlformats.org/officeDocument/2006/relationships/image" Target="../media/image2.png"/><Relationship Id="rId9" Type="http://schemas.openxmlformats.org/officeDocument/2006/relationships/image" Target="../media/image3.jpe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1.png"/><Relationship Id="rId7" Type="http://schemas.openxmlformats.org/officeDocument/2006/relationships/diagramQuickStyle" Target="../diagrams/quickStyle15.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Layout" Target="../diagrams/layout15.xml"/><Relationship Id="rId5" Type="http://schemas.openxmlformats.org/officeDocument/2006/relationships/diagramData" Target="../diagrams/data15.xml"/><Relationship Id="rId10" Type="http://schemas.microsoft.com/office/2007/relationships/diagramDrawing" Target="../diagrams/drawing15.xml"/><Relationship Id="rId4" Type="http://schemas.openxmlformats.org/officeDocument/2006/relationships/image" Target="../media/image2.png"/><Relationship Id="rId9"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3.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13"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QuickStyle" Target="../diagrams/quickStyle2.xml"/><Relationship Id="rId12"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openxmlformats.org/officeDocument/2006/relationships/image" Target="../media/image8.jpeg"/><Relationship Id="rId5" Type="http://schemas.openxmlformats.org/officeDocument/2006/relationships/diagramData" Target="../diagrams/data2.xml"/><Relationship Id="rId10" Type="http://schemas.openxmlformats.org/officeDocument/2006/relationships/image" Target="../media/image7.jpeg"/><Relationship Id="rId4" Type="http://schemas.openxmlformats.org/officeDocument/2006/relationships/image" Target="../media/image2.png"/><Relationship Id="rId9"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png"/><Relationship Id="rId7" Type="http://schemas.openxmlformats.org/officeDocument/2006/relationships/diagramQuickStyle" Target="../diagrams/quickStyle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10" Type="http://schemas.microsoft.com/office/2007/relationships/diagramDrawing" Target="../diagrams/drawing3.xml"/><Relationship Id="rId4" Type="http://schemas.openxmlformats.org/officeDocument/2006/relationships/image" Target="../media/image2.png"/><Relationship Id="rId9"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39B"/>
        </a:solidFill>
        <a:effectLst/>
      </p:bgPr>
    </p:bg>
    <p:spTree>
      <p:nvGrpSpPr>
        <p:cNvPr id="1" name=""/>
        <p:cNvGrpSpPr/>
        <p:nvPr/>
      </p:nvGrpSpPr>
      <p:grpSpPr>
        <a:xfrm>
          <a:off x="0" y="0"/>
          <a:ext cx="0" cy="0"/>
          <a:chOff x="0" y="0"/>
          <a:chExt cx="0" cy="0"/>
        </a:xfrm>
      </p:grpSpPr>
      <p:pic>
        <p:nvPicPr>
          <p:cNvPr id="3074" name="Picture 11"/>
          <p:cNvPicPr>
            <a:picLocks noChangeAspect="1"/>
          </p:cNvPicPr>
          <p:nvPr/>
        </p:nvPicPr>
        <p:blipFill>
          <a:blip r:embed="rId2"/>
          <a:srcRect/>
          <a:stretch>
            <a:fillRect/>
          </a:stretch>
        </p:blipFill>
        <p:spPr bwMode="auto">
          <a:xfrm>
            <a:off x="0" y="2362200"/>
            <a:ext cx="5384800" cy="4445000"/>
          </a:xfrm>
          <a:prstGeom prst="rect">
            <a:avLst/>
          </a:prstGeom>
          <a:noFill/>
          <a:ln w="9525">
            <a:noFill/>
            <a:miter lim="800000"/>
            <a:headEnd/>
            <a:tailEnd/>
          </a:ln>
        </p:spPr>
      </p:pic>
      <p:pic>
        <p:nvPicPr>
          <p:cNvPr id="3075" name="Picture 5"/>
          <p:cNvPicPr>
            <a:picLocks noChangeAspect="1"/>
          </p:cNvPicPr>
          <p:nvPr/>
        </p:nvPicPr>
        <p:blipFill>
          <a:blip r:embed="rId3"/>
          <a:srcRect/>
          <a:stretch>
            <a:fillRect/>
          </a:stretch>
        </p:blipFill>
        <p:spPr bwMode="auto">
          <a:xfrm>
            <a:off x="0" y="0"/>
            <a:ext cx="9144000" cy="5765800"/>
          </a:xfrm>
          <a:prstGeom prst="rect">
            <a:avLst/>
          </a:prstGeom>
          <a:noFill/>
          <a:ln w="9525">
            <a:noFill/>
            <a:miter lim="800000"/>
            <a:headEnd/>
            <a:tailEnd/>
          </a:ln>
        </p:spPr>
      </p:pic>
      <p:sp>
        <p:nvSpPr>
          <p:cNvPr id="3076" name="Oval 8"/>
          <p:cNvSpPr>
            <a:spLocks noChangeArrowheads="1"/>
          </p:cNvSpPr>
          <p:nvPr/>
        </p:nvSpPr>
        <p:spPr bwMode="auto">
          <a:xfrm>
            <a:off x="6477000" y="3786188"/>
            <a:ext cx="2159000" cy="2159000"/>
          </a:xfrm>
          <a:prstGeom prst="ellipse">
            <a:avLst/>
          </a:prstGeom>
          <a:solidFill>
            <a:schemeClr val="bg1"/>
          </a:solidFill>
          <a:ln w="9525">
            <a:noFill/>
            <a:round/>
            <a:headEnd/>
            <a:tailEnd/>
          </a:ln>
        </p:spPr>
        <p:txBody>
          <a:bodyPr wrap="none" anchor="ctr"/>
          <a:lstStyle/>
          <a:p>
            <a:pPr eaLnBrk="1" hangingPunct="1"/>
            <a:endParaRPr lang="tr-TR"/>
          </a:p>
        </p:txBody>
      </p:sp>
      <p:sp>
        <p:nvSpPr>
          <p:cNvPr id="3078" name="Text Box 10"/>
          <p:cNvSpPr txBox="1">
            <a:spLocks noChangeArrowheads="1"/>
          </p:cNvSpPr>
          <p:nvPr/>
        </p:nvSpPr>
        <p:spPr bwMode="auto">
          <a:xfrm>
            <a:off x="4572000" y="1600200"/>
            <a:ext cx="3657600" cy="366713"/>
          </a:xfrm>
          <a:prstGeom prst="rect">
            <a:avLst/>
          </a:prstGeom>
          <a:noFill/>
          <a:ln w="9525">
            <a:noFill/>
            <a:miter lim="800000"/>
            <a:headEnd/>
            <a:tailEnd/>
          </a:ln>
        </p:spPr>
        <p:txBody>
          <a:bodyPr>
            <a:spAutoFit/>
          </a:bodyPr>
          <a:lstStyle/>
          <a:p>
            <a:pPr defTabSz="914400" eaLnBrk="1" hangingPunct="1">
              <a:spcBef>
                <a:spcPct val="50000"/>
              </a:spcBef>
            </a:pPr>
            <a:endParaRPr lang="tr-TR"/>
          </a:p>
        </p:txBody>
      </p:sp>
      <p:sp>
        <p:nvSpPr>
          <p:cNvPr id="3079" name="Text Box 11"/>
          <p:cNvSpPr txBox="1">
            <a:spLocks noChangeArrowheads="1"/>
          </p:cNvSpPr>
          <p:nvPr/>
        </p:nvSpPr>
        <p:spPr bwMode="auto">
          <a:xfrm>
            <a:off x="3571985" y="1022350"/>
            <a:ext cx="5064015" cy="769441"/>
          </a:xfrm>
          <a:prstGeom prst="rect">
            <a:avLst/>
          </a:prstGeom>
          <a:noFill/>
          <a:ln w="9525">
            <a:noFill/>
            <a:miter lim="800000"/>
            <a:headEnd/>
            <a:tailEnd/>
          </a:ln>
        </p:spPr>
        <p:txBody>
          <a:bodyPr wrap="none">
            <a:spAutoFit/>
          </a:bodyPr>
          <a:lstStyle/>
          <a:p>
            <a:pPr algn="ctr" defTabSz="914400" eaLnBrk="1" hangingPunct="1"/>
            <a:r>
              <a:rPr lang="tr-TR" sz="4400" b="1" dirty="0">
                <a:solidFill>
                  <a:schemeClr val="bg1"/>
                </a:solidFill>
              </a:rPr>
              <a:t>ERGENİ TANIMAK</a:t>
            </a:r>
          </a:p>
        </p:txBody>
      </p:sp>
      <p:pic>
        <p:nvPicPr>
          <p:cNvPr id="8" name="Picture 2" descr="RAM AMBLEM"/>
          <p:cNvPicPr>
            <a:picLocks noChangeAspect="1" noChangeArrowheads="1"/>
          </p:cNvPicPr>
          <p:nvPr/>
        </p:nvPicPr>
        <p:blipFill>
          <a:blip r:embed="rId4"/>
          <a:srcRect/>
          <a:stretch>
            <a:fillRect/>
          </a:stretch>
        </p:blipFill>
        <p:spPr bwMode="auto">
          <a:xfrm>
            <a:off x="6837630" y="4214818"/>
            <a:ext cx="1391970" cy="1391011"/>
          </a:xfrm>
          <a:prstGeom prst="rect">
            <a:avLst/>
          </a:prstGeom>
          <a:noFill/>
          <a:ln w="9525">
            <a:noFill/>
            <a:miter lim="800000"/>
            <a:headEnd/>
            <a:tailEnd/>
          </a:ln>
        </p:spPr>
      </p:pic>
      <p:sp>
        <p:nvSpPr>
          <p:cNvPr id="9" name="8 Metin kutusu"/>
          <p:cNvSpPr txBox="1"/>
          <p:nvPr/>
        </p:nvSpPr>
        <p:spPr>
          <a:xfrm>
            <a:off x="0" y="6211669"/>
            <a:ext cx="9144000" cy="646331"/>
          </a:xfrm>
          <a:prstGeom prst="rect">
            <a:avLst/>
          </a:prstGeom>
          <a:solidFill>
            <a:schemeClr val="bg1"/>
          </a:solidFill>
        </p:spPr>
        <p:txBody>
          <a:bodyPr wrap="square" rtlCol="0">
            <a:spAutoFit/>
          </a:bodyPr>
          <a:lstStyle/>
          <a:p>
            <a:pPr algn="ctr"/>
            <a:r>
              <a:rPr lang="tr-TR" b="1" dirty="0" smtClean="0">
                <a:solidFill>
                  <a:schemeClr val="tx2">
                    <a:lumMod val="40000"/>
                    <a:lumOff val="60000"/>
                  </a:schemeClr>
                </a:solidFill>
              </a:rPr>
              <a:t>AYDIN</a:t>
            </a:r>
          </a:p>
          <a:p>
            <a:pPr algn="ctr"/>
            <a:r>
              <a:rPr lang="tr-TR" b="1" dirty="0" smtClean="0">
                <a:solidFill>
                  <a:schemeClr val="tx2">
                    <a:lumMod val="40000"/>
                    <a:lumOff val="60000"/>
                  </a:schemeClr>
                </a:solidFill>
              </a:rPr>
              <a:t>HACI KADRİYE ARSLAN REHBERLİK VE ARAŞTIRMA MERKEZİ</a:t>
            </a:r>
            <a:endParaRPr lang="tr-TR" b="1" dirty="0">
              <a:solidFill>
                <a:schemeClr val="tx2">
                  <a:lumMod val="40000"/>
                  <a:lumOff val="60000"/>
                </a:schemeClr>
              </a:solidFill>
            </a:endParaRPr>
          </a:p>
        </p:txBody>
      </p:sp>
      <p:pic>
        <p:nvPicPr>
          <p:cNvPr id="10" name="Picture 2" descr="RAM AMBLEM"/>
          <p:cNvPicPr>
            <a:picLocks noChangeAspect="1" noChangeArrowheads="1"/>
          </p:cNvPicPr>
          <p:nvPr/>
        </p:nvPicPr>
        <p:blipFill>
          <a:blip r:embed="rId4"/>
          <a:srcRect/>
          <a:stretch>
            <a:fillRect/>
          </a:stretch>
        </p:blipFill>
        <p:spPr bwMode="auto">
          <a:xfrm>
            <a:off x="259127" y="6289303"/>
            <a:ext cx="518254" cy="517897"/>
          </a:xfrm>
          <a:prstGeom prst="rect">
            <a:avLst/>
          </a:prstGeom>
          <a:noFill/>
          <a:ln w="9525">
            <a:noFill/>
            <a:miter lim="800000"/>
            <a:headEnd/>
            <a:tailEnd/>
          </a:ln>
        </p:spPr>
      </p:pic>
      <p:pic>
        <p:nvPicPr>
          <p:cNvPr id="11" name="Picture 2" descr="RAM AMBLEM"/>
          <p:cNvPicPr>
            <a:picLocks noChangeAspect="1" noChangeArrowheads="1"/>
          </p:cNvPicPr>
          <p:nvPr/>
        </p:nvPicPr>
        <p:blipFill>
          <a:blip r:embed="rId4"/>
          <a:srcRect/>
          <a:stretch>
            <a:fillRect/>
          </a:stretch>
        </p:blipFill>
        <p:spPr bwMode="auto">
          <a:xfrm>
            <a:off x="8376873" y="6289303"/>
            <a:ext cx="518254" cy="5178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9144000" cy="6858000"/>
          </a:xfrm>
          <a:prstGeom prst="rect">
            <a:avLst/>
          </a:prstGeom>
          <a:solidFill>
            <a:schemeClr val="accent1">
              <a:alpha val="43137"/>
            </a:schemeClr>
          </a:solidFill>
          <a:ln w="9525">
            <a:solidFill>
              <a:schemeClr val="tx1"/>
            </a:solidFill>
            <a:miter lim="800000"/>
            <a:headEnd/>
            <a:tailEnd/>
          </a:ln>
        </p:spPr>
        <p:txBody>
          <a:bodyPr wrap="none" anchor="ctr"/>
          <a:lstStyle/>
          <a:p>
            <a:pPr eaLnBrk="1" hangingPunct="1"/>
            <a:endParaRPr lang="tr-TR"/>
          </a:p>
        </p:txBody>
      </p:sp>
      <p:pic>
        <p:nvPicPr>
          <p:cNvPr id="18435" name="Picture 11"/>
          <p:cNvPicPr>
            <a:picLocks noChangeAspect="1"/>
          </p:cNvPicPr>
          <p:nvPr/>
        </p:nvPicPr>
        <p:blipFill>
          <a:blip r:embed="rId3"/>
          <a:srcRect/>
          <a:stretch>
            <a:fillRect/>
          </a:stretch>
        </p:blipFill>
        <p:spPr bwMode="auto">
          <a:xfrm>
            <a:off x="0" y="2362200"/>
            <a:ext cx="5384800" cy="4445000"/>
          </a:xfrm>
          <a:prstGeom prst="rect">
            <a:avLst/>
          </a:prstGeom>
          <a:noFill/>
          <a:ln w="9525">
            <a:noFill/>
            <a:miter lim="800000"/>
            <a:headEnd/>
            <a:tailEnd/>
          </a:ln>
        </p:spPr>
      </p:pic>
      <p:pic>
        <p:nvPicPr>
          <p:cNvPr id="18436" name="Picture 5"/>
          <p:cNvPicPr>
            <a:picLocks noChangeAspect="1"/>
          </p:cNvPicPr>
          <p:nvPr/>
        </p:nvPicPr>
        <p:blipFill>
          <a:blip r:embed="rId4"/>
          <a:srcRect/>
          <a:stretch>
            <a:fillRect/>
          </a:stretch>
        </p:blipFill>
        <p:spPr bwMode="auto">
          <a:xfrm>
            <a:off x="0" y="-69705"/>
            <a:ext cx="2352311" cy="1669905"/>
          </a:xfrm>
          <a:prstGeom prst="rect">
            <a:avLst/>
          </a:prstGeom>
          <a:noFill/>
          <a:ln w="9525">
            <a:noFill/>
            <a:miter lim="800000"/>
            <a:headEnd/>
            <a:tailEnd/>
          </a:ln>
        </p:spPr>
      </p:pic>
      <p:sp>
        <p:nvSpPr>
          <p:cNvPr id="18437" name="Text Box 5"/>
          <p:cNvSpPr txBox="1">
            <a:spLocks noChangeArrowheads="1"/>
          </p:cNvSpPr>
          <p:nvPr/>
        </p:nvSpPr>
        <p:spPr bwMode="auto">
          <a:xfrm>
            <a:off x="4572000" y="1600200"/>
            <a:ext cx="3657600" cy="366713"/>
          </a:xfrm>
          <a:prstGeom prst="rect">
            <a:avLst/>
          </a:prstGeom>
          <a:noFill/>
          <a:ln w="9525">
            <a:noFill/>
            <a:miter lim="800000"/>
            <a:headEnd/>
            <a:tailEnd/>
          </a:ln>
        </p:spPr>
        <p:txBody>
          <a:bodyPr>
            <a:spAutoFit/>
          </a:bodyPr>
          <a:lstStyle/>
          <a:p>
            <a:pPr eaLnBrk="1" hangingPunct="1">
              <a:spcBef>
                <a:spcPct val="50000"/>
              </a:spcBef>
            </a:pPr>
            <a:endParaRPr lang="tr-TR"/>
          </a:p>
        </p:txBody>
      </p:sp>
      <p:sp>
        <p:nvSpPr>
          <p:cNvPr id="18438" name="Rectangle 6"/>
          <p:cNvSpPr>
            <a:spLocks noChangeArrowheads="1"/>
          </p:cNvSpPr>
          <p:nvPr/>
        </p:nvSpPr>
        <p:spPr bwMode="auto">
          <a:xfrm>
            <a:off x="2352311" y="283659"/>
            <a:ext cx="6024562" cy="763587"/>
          </a:xfrm>
          <a:prstGeom prst="rect">
            <a:avLst/>
          </a:prstGeom>
          <a:solidFill>
            <a:schemeClr val="bg1"/>
          </a:solidFill>
          <a:ln w="9525">
            <a:noFill/>
            <a:miter lim="800000"/>
            <a:headEnd/>
            <a:tailEnd/>
          </a:ln>
        </p:spPr>
        <p:txBody>
          <a:bodyPr wrap="none" anchor="ctr"/>
          <a:lstStyle/>
          <a:p>
            <a:pPr algn="ctr" eaLnBrk="1" hangingPunct="1"/>
            <a:r>
              <a:rPr lang="tr-TR" sz="2600" b="1" dirty="0">
                <a:solidFill>
                  <a:srgbClr val="00539B"/>
                </a:solidFill>
              </a:rPr>
              <a:t>ERGENLİKTE ZİHİNSEL GELİŞİM</a:t>
            </a:r>
          </a:p>
        </p:txBody>
      </p:sp>
      <p:graphicFrame>
        <p:nvGraphicFramePr>
          <p:cNvPr id="9" name="8 Diyagram"/>
          <p:cNvGraphicFramePr/>
          <p:nvPr/>
        </p:nvGraphicFramePr>
        <p:xfrm>
          <a:off x="673100" y="1600200"/>
          <a:ext cx="6743700" cy="40371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8440" name="Picture 5" descr="zihinsel gelişim 2"/>
          <p:cNvPicPr>
            <a:picLocks noChangeAspect="1" noChangeArrowheads="1"/>
          </p:cNvPicPr>
          <p:nvPr/>
        </p:nvPicPr>
        <p:blipFill>
          <a:blip r:embed="rId9"/>
          <a:srcRect/>
          <a:stretch>
            <a:fillRect/>
          </a:stretch>
        </p:blipFill>
        <p:spPr bwMode="auto">
          <a:xfrm>
            <a:off x="6913942" y="3571876"/>
            <a:ext cx="1981185" cy="1568233"/>
          </a:xfrm>
          <a:prstGeom prst="rect">
            <a:avLst/>
          </a:prstGeom>
          <a:noFill/>
          <a:ln w="9525">
            <a:noFill/>
            <a:miter lim="800000"/>
            <a:headEnd/>
            <a:tailEnd/>
          </a:ln>
        </p:spPr>
      </p:pic>
      <p:sp>
        <p:nvSpPr>
          <p:cNvPr id="10" name="9 Metin kutusu"/>
          <p:cNvSpPr txBox="1"/>
          <p:nvPr/>
        </p:nvSpPr>
        <p:spPr>
          <a:xfrm>
            <a:off x="0" y="6211669"/>
            <a:ext cx="9144000" cy="646331"/>
          </a:xfrm>
          <a:prstGeom prst="rect">
            <a:avLst/>
          </a:prstGeom>
          <a:solidFill>
            <a:schemeClr val="bg1"/>
          </a:solidFill>
        </p:spPr>
        <p:txBody>
          <a:bodyPr wrap="square" rtlCol="0">
            <a:spAutoFit/>
          </a:bodyPr>
          <a:lstStyle/>
          <a:p>
            <a:pPr algn="ctr"/>
            <a:r>
              <a:rPr lang="tr-TR" b="1" dirty="0" smtClean="0">
                <a:solidFill>
                  <a:schemeClr val="tx2">
                    <a:lumMod val="40000"/>
                    <a:lumOff val="60000"/>
                  </a:schemeClr>
                </a:solidFill>
              </a:rPr>
              <a:t>AYDIN</a:t>
            </a:r>
          </a:p>
          <a:p>
            <a:pPr algn="ctr"/>
            <a:r>
              <a:rPr lang="tr-TR" b="1" dirty="0" smtClean="0">
                <a:solidFill>
                  <a:schemeClr val="tx2">
                    <a:lumMod val="40000"/>
                    <a:lumOff val="60000"/>
                  </a:schemeClr>
                </a:solidFill>
              </a:rPr>
              <a:t>HACI KADRİYE ARSLAN REHBERLİK VE ARAŞTIRMA MERKEZİ</a:t>
            </a:r>
            <a:endParaRPr lang="tr-TR" b="1" dirty="0">
              <a:solidFill>
                <a:schemeClr val="tx2">
                  <a:lumMod val="40000"/>
                  <a:lumOff val="60000"/>
                </a:schemeClr>
              </a:solidFill>
            </a:endParaRPr>
          </a:p>
        </p:txBody>
      </p:sp>
      <p:pic>
        <p:nvPicPr>
          <p:cNvPr id="11" name="Picture 2" descr="RAM AMBLEM"/>
          <p:cNvPicPr>
            <a:picLocks noChangeAspect="1" noChangeArrowheads="1"/>
          </p:cNvPicPr>
          <p:nvPr/>
        </p:nvPicPr>
        <p:blipFill>
          <a:blip r:embed="rId10"/>
          <a:srcRect/>
          <a:stretch>
            <a:fillRect/>
          </a:stretch>
        </p:blipFill>
        <p:spPr bwMode="auto">
          <a:xfrm>
            <a:off x="259127" y="6289303"/>
            <a:ext cx="518254" cy="517897"/>
          </a:xfrm>
          <a:prstGeom prst="rect">
            <a:avLst/>
          </a:prstGeom>
          <a:noFill/>
          <a:ln w="9525">
            <a:noFill/>
            <a:miter lim="800000"/>
            <a:headEnd/>
            <a:tailEnd/>
          </a:ln>
        </p:spPr>
      </p:pic>
      <p:pic>
        <p:nvPicPr>
          <p:cNvPr id="12" name="Picture 2" descr="RAM AMBLEM"/>
          <p:cNvPicPr>
            <a:picLocks noChangeAspect="1" noChangeArrowheads="1"/>
          </p:cNvPicPr>
          <p:nvPr/>
        </p:nvPicPr>
        <p:blipFill>
          <a:blip r:embed="rId10"/>
          <a:srcRect/>
          <a:stretch>
            <a:fillRect/>
          </a:stretch>
        </p:blipFill>
        <p:spPr bwMode="auto">
          <a:xfrm>
            <a:off x="8376873" y="6289303"/>
            <a:ext cx="518254" cy="5178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6858000"/>
          </a:xfrm>
          <a:prstGeom prst="rect">
            <a:avLst/>
          </a:prstGeom>
          <a:solidFill>
            <a:schemeClr val="accent1">
              <a:alpha val="43137"/>
            </a:schemeClr>
          </a:solidFill>
          <a:ln w="9525">
            <a:solidFill>
              <a:schemeClr val="tx1"/>
            </a:solidFill>
            <a:miter lim="800000"/>
            <a:headEnd/>
            <a:tailEnd/>
          </a:ln>
        </p:spPr>
        <p:txBody>
          <a:bodyPr wrap="none" anchor="ctr"/>
          <a:lstStyle/>
          <a:p>
            <a:pPr eaLnBrk="1" hangingPunct="1"/>
            <a:endParaRPr lang="tr-TR"/>
          </a:p>
        </p:txBody>
      </p:sp>
      <p:pic>
        <p:nvPicPr>
          <p:cNvPr id="20483" name="Picture 11"/>
          <p:cNvPicPr>
            <a:picLocks noChangeAspect="1"/>
          </p:cNvPicPr>
          <p:nvPr/>
        </p:nvPicPr>
        <p:blipFill>
          <a:blip r:embed="rId2"/>
          <a:srcRect/>
          <a:stretch>
            <a:fillRect/>
          </a:stretch>
        </p:blipFill>
        <p:spPr bwMode="auto">
          <a:xfrm>
            <a:off x="0" y="2362200"/>
            <a:ext cx="5384800" cy="4445000"/>
          </a:xfrm>
          <a:prstGeom prst="rect">
            <a:avLst/>
          </a:prstGeom>
          <a:noFill/>
          <a:ln w="9525">
            <a:noFill/>
            <a:miter lim="800000"/>
            <a:headEnd/>
            <a:tailEnd/>
          </a:ln>
        </p:spPr>
      </p:pic>
      <p:pic>
        <p:nvPicPr>
          <p:cNvPr id="20484" name="Picture 5"/>
          <p:cNvPicPr>
            <a:picLocks noChangeAspect="1"/>
          </p:cNvPicPr>
          <p:nvPr/>
        </p:nvPicPr>
        <p:blipFill>
          <a:blip r:embed="rId3"/>
          <a:srcRect/>
          <a:stretch>
            <a:fillRect/>
          </a:stretch>
        </p:blipFill>
        <p:spPr bwMode="auto">
          <a:xfrm>
            <a:off x="0" y="1588"/>
            <a:ext cx="2870565" cy="1598612"/>
          </a:xfrm>
          <a:prstGeom prst="rect">
            <a:avLst/>
          </a:prstGeom>
          <a:noFill/>
          <a:ln w="9525">
            <a:noFill/>
            <a:miter lim="800000"/>
            <a:headEnd/>
            <a:tailEnd/>
          </a:ln>
        </p:spPr>
      </p:pic>
      <p:sp>
        <p:nvSpPr>
          <p:cNvPr id="20485" name="Text Box 5"/>
          <p:cNvSpPr txBox="1">
            <a:spLocks noChangeArrowheads="1"/>
          </p:cNvSpPr>
          <p:nvPr/>
        </p:nvSpPr>
        <p:spPr bwMode="auto">
          <a:xfrm>
            <a:off x="4572000" y="1600200"/>
            <a:ext cx="3657600" cy="366713"/>
          </a:xfrm>
          <a:prstGeom prst="rect">
            <a:avLst/>
          </a:prstGeom>
          <a:noFill/>
          <a:ln w="9525">
            <a:noFill/>
            <a:miter lim="800000"/>
            <a:headEnd/>
            <a:tailEnd/>
          </a:ln>
        </p:spPr>
        <p:txBody>
          <a:bodyPr>
            <a:spAutoFit/>
          </a:bodyPr>
          <a:lstStyle/>
          <a:p>
            <a:pPr eaLnBrk="1" hangingPunct="1">
              <a:spcBef>
                <a:spcPct val="50000"/>
              </a:spcBef>
            </a:pPr>
            <a:endParaRPr lang="tr-TR"/>
          </a:p>
        </p:txBody>
      </p:sp>
      <p:sp>
        <p:nvSpPr>
          <p:cNvPr id="20486" name="Rectangle 6"/>
          <p:cNvSpPr>
            <a:spLocks noChangeArrowheads="1"/>
          </p:cNvSpPr>
          <p:nvPr/>
        </p:nvSpPr>
        <p:spPr bwMode="auto">
          <a:xfrm>
            <a:off x="2870565" y="256382"/>
            <a:ext cx="6024562" cy="763587"/>
          </a:xfrm>
          <a:prstGeom prst="rect">
            <a:avLst/>
          </a:prstGeom>
          <a:solidFill>
            <a:schemeClr val="bg1"/>
          </a:solidFill>
          <a:ln w="9525">
            <a:noFill/>
            <a:miter lim="800000"/>
            <a:headEnd/>
            <a:tailEnd/>
          </a:ln>
        </p:spPr>
        <p:txBody>
          <a:bodyPr wrap="none" anchor="ctr"/>
          <a:lstStyle/>
          <a:p>
            <a:pPr algn="ctr" eaLnBrk="1" hangingPunct="1"/>
            <a:r>
              <a:rPr lang="tr-TR" sz="2600" b="1" dirty="0">
                <a:solidFill>
                  <a:srgbClr val="00539B"/>
                </a:solidFill>
              </a:rPr>
              <a:t>HANGİ DUYGULAR</a:t>
            </a:r>
          </a:p>
        </p:txBody>
      </p:sp>
      <p:pic>
        <p:nvPicPr>
          <p:cNvPr id="8" name="Picture 5"/>
          <p:cNvPicPr>
            <a:picLocks noChangeAspect="1" noChangeArrowheads="1"/>
          </p:cNvPicPr>
          <p:nvPr/>
        </p:nvPicPr>
        <p:blipFill>
          <a:blip r:embed="rId4"/>
          <a:srcRect/>
          <a:stretch>
            <a:fillRect/>
          </a:stretch>
        </p:blipFill>
        <p:spPr>
          <a:xfrm>
            <a:off x="1815293" y="1966913"/>
            <a:ext cx="5513413" cy="3999348"/>
          </a:xfrm>
          <a:prstGeom prst="rect">
            <a:avLst/>
          </a:prstGeom>
          <a:ln w="88900" cap="sq" cmpd="thickThin">
            <a:solidFill>
              <a:srgbClr val="000000"/>
            </a:solidFill>
            <a:prstDash val="solid"/>
            <a:miter lim="800000"/>
          </a:ln>
          <a:effectLst>
            <a:innerShdw blurRad="76200">
              <a:srgbClr val="000000"/>
            </a:innerShdw>
          </a:effectLst>
        </p:spPr>
      </p:pic>
      <p:sp>
        <p:nvSpPr>
          <p:cNvPr id="9" name="8 Metin kutusu"/>
          <p:cNvSpPr txBox="1"/>
          <p:nvPr/>
        </p:nvSpPr>
        <p:spPr>
          <a:xfrm>
            <a:off x="0" y="6211669"/>
            <a:ext cx="9144000" cy="646331"/>
          </a:xfrm>
          <a:prstGeom prst="rect">
            <a:avLst/>
          </a:prstGeom>
          <a:solidFill>
            <a:schemeClr val="bg1"/>
          </a:solidFill>
        </p:spPr>
        <p:txBody>
          <a:bodyPr wrap="square" rtlCol="0">
            <a:spAutoFit/>
          </a:bodyPr>
          <a:lstStyle/>
          <a:p>
            <a:pPr algn="ctr"/>
            <a:r>
              <a:rPr lang="tr-TR" b="1" dirty="0" smtClean="0">
                <a:solidFill>
                  <a:schemeClr val="tx2">
                    <a:lumMod val="40000"/>
                    <a:lumOff val="60000"/>
                  </a:schemeClr>
                </a:solidFill>
              </a:rPr>
              <a:t>AYDIN</a:t>
            </a:r>
          </a:p>
          <a:p>
            <a:pPr algn="ctr"/>
            <a:r>
              <a:rPr lang="tr-TR" b="1" dirty="0" smtClean="0">
                <a:solidFill>
                  <a:schemeClr val="tx2">
                    <a:lumMod val="40000"/>
                    <a:lumOff val="60000"/>
                  </a:schemeClr>
                </a:solidFill>
              </a:rPr>
              <a:t>HACI KADRİYE ARSLAN REHBERLİK VE ARAŞTIRMA MERKEZİ</a:t>
            </a:r>
            <a:endParaRPr lang="tr-TR" b="1" dirty="0">
              <a:solidFill>
                <a:schemeClr val="tx2">
                  <a:lumMod val="40000"/>
                  <a:lumOff val="60000"/>
                </a:schemeClr>
              </a:solidFill>
            </a:endParaRPr>
          </a:p>
        </p:txBody>
      </p:sp>
      <p:pic>
        <p:nvPicPr>
          <p:cNvPr id="10" name="Picture 2" descr="RAM AMBLEM"/>
          <p:cNvPicPr>
            <a:picLocks noChangeAspect="1" noChangeArrowheads="1"/>
          </p:cNvPicPr>
          <p:nvPr/>
        </p:nvPicPr>
        <p:blipFill>
          <a:blip r:embed="rId5"/>
          <a:srcRect/>
          <a:stretch>
            <a:fillRect/>
          </a:stretch>
        </p:blipFill>
        <p:spPr bwMode="auto">
          <a:xfrm>
            <a:off x="259127" y="6289303"/>
            <a:ext cx="518254" cy="517897"/>
          </a:xfrm>
          <a:prstGeom prst="rect">
            <a:avLst/>
          </a:prstGeom>
          <a:noFill/>
          <a:ln w="9525">
            <a:noFill/>
            <a:miter lim="800000"/>
            <a:headEnd/>
            <a:tailEnd/>
          </a:ln>
        </p:spPr>
      </p:pic>
      <p:pic>
        <p:nvPicPr>
          <p:cNvPr id="11" name="Picture 2" descr="RAM AMBLEM"/>
          <p:cNvPicPr>
            <a:picLocks noChangeAspect="1" noChangeArrowheads="1"/>
          </p:cNvPicPr>
          <p:nvPr/>
        </p:nvPicPr>
        <p:blipFill>
          <a:blip r:embed="rId5"/>
          <a:srcRect/>
          <a:stretch>
            <a:fillRect/>
          </a:stretch>
        </p:blipFill>
        <p:spPr bwMode="auto">
          <a:xfrm>
            <a:off x="8376873" y="6289303"/>
            <a:ext cx="518254" cy="5178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9144000" cy="6858000"/>
          </a:xfrm>
          <a:prstGeom prst="rect">
            <a:avLst/>
          </a:prstGeom>
          <a:solidFill>
            <a:schemeClr val="accent1">
              <a:alpha val="43137"/>
            </a:schemeClr>
          </a:solidFill>
          <a:ln w="9525">
            <a:solidFill>
              <a:schemeClr val="tx1"/>
            </a:solidFill>
            <a:miter lim="800000"/>
            <a:headEnd/>
            <a:tailEnd/>
          </a:ln>
        </p:spPr>
        <p:txBody>
          <a:bodyPr wrap="none" anchor="ctr"/>
          <a:lstStyle/>
          <a:p>
            <a:pPr eaLnBrk="1" hangingPunct="1"/>
            <a:endParaRPr lang="tr-TR"/>
          </a:p>
        </p:txBody>
      </p:sp>
      <p:pic>
        <p:nvPicPr>
          <p:cNvPr id="21507" name="Picture 11"/>
          <p:cNvPicPr>
            <a:picLocks noChangeAspect="1"/>
          </p:cNvPicPr>
          <p:nvPr/>
        </p:nvPicPr>
        <p:blipFill>
          <a:blip r:embed="rId3"/>
          <a:srcRect/>
          <a:stretch>
            <a:fillRect/>
          </a:stretch>
        </p:blipFill>
        <p:spPr bwMode="auto">
          <a:xfrm>
            <a:off x="0" y="2362200"/>
            <a:ext cx="5384800" cy="4445000"/>
          </a:xfrm>
          <a:prstGeom prst="rect">
            <a:avLst/>
          </a:prstGeom>
          <a:noFill/>
          <a:ln w="9525">
            <a:noFill/>
            <a:miter lim="800000"/>
            <a:headEnd/>
            <a:tailEnd/>
          </a:ln>
        </p:spPr>
      </p:pic>
      <p:pic>
        <p:nvPicPr>
          <p:cNvPr id="21508" name="Picture 5"/>
          <p:cNvPicPr>
            <a:picLocks noChangeAspect="1"/>
          </p:cNvPicPr>
          <p:nvPr/>
        </p:nvPicPr>
        <p:blipFill>
          <a:blip r:embed="rId4"/>
          <a:srcRect/>
          <a:stretch>
            <a:fillRect/>
          </a:stretch>
        </p:blipFill>
        <p:spPr bwMode="auto">
          <a:xfrm>
            <a:off x="0" y="1588"/>
            <a:ext cx="2692400" cy="1966912"/>
          </a:xfrm>
          <a:prstGeom prst="rect">
            <a:avLst/>
          </a:prstGeom>
          <a:noFill/>
          <a:ln w="9525">
            <a:noFill/>
            <a:miter lim="800000"/>
            <a:headEnd/>
            <a:tailEnd/>
          </a:ln>
        </p:spPr>
      </p:pic>
      <p:sp>
        <p:nvSpPr>
          <p:cNvPr id="21509" name="Text Box 5"/>
          <p:cNvSpPr txBox="1">
            <a:spLocks noChangeArrowheads="1"/>
          </p:cNvSpPr>
          <p:nvPr/>
        </p:nvSpPr>
        <p:spPr bwMode="auto">
          <a:xfrm>
            <a:off x="4572000" y="1600200"/>
            <a:ext cx="3657600" cy="366713"/>
          </a:xfrm>
          <a:prstGeom prst="rect">
            <a:avLst/>
          </a:prstGeom>
          <a:noFill/>
          <a:ln w="9525">
            <a:noFill/>
            <a:miter lim="800000"/>
            <a:headEnd/>
            <a:tailEnd/>
          </a:ln>
        </p:spPr>
        <p:txBody>
          <a:bodyPr>
            <a:spAutoFit/>
          </a:bodyPr>
          <a:lstStyle/>
          <a:p>
            <a:pPr eaLnBrk="1" hangingPunct="1">
              <a:spcBef>
                <a:spcPct val="50000"/>
              </a:spcBef>
            </a:pPr>
            <a:endParaRPr lang="tr-TR"/>
          </a:p>
        </p:txBody>
      </p:sp>
      <p:sp>
        <p:nvSpPr>
          <p:cNvPr id="21510" name="Rectangle 6"/>
          <p:cNvSpPr>
            <a:spLocks noChangeArrowheads="1"/>
          </p:cNvSpPr>
          <p:nvPr/>
        </p:nvSpPr>
        <p:spPr bwMode="auto">
          <a:xfrm>
            <a:off x="2692400" y="428604"/>
            <a:ext cx="6024562" cy="763587"/>
          </a:xfrm>
          <a:prstGeom prst="rect">
            <a:avLst/>
          </a:prstGeom>
          <a:solidFill>
            <a:schemeClr val="bg1"/>
          </a:solidFill>
          <a:ln w="9525">
            <a:noFill/>
            <a:miter lim="800000"/>
            <a:headEnd/>
            <a:tailEnd/>
          </a:ln>
        </p:spPr>
        <p:txBody>
          <a:bodyPr wrap="none" anchor="ctr"/>
          <a:lstStyle/>
          <a:p>
            <a:pPr algn="ctr" eaLnBrk="1" hangingPunct="1"/>
            <a:r>
              <a:rPr lang="tr-TR" sz="2600" b="1" dirty="0">
                <a:solidFill>
                  <a:srgbClr val="00539B"/>
                </a:solidFill>
              </a:rPr>
              <a:t>HANGİ DUYGULAR</a:t>
            </a:r>
          </a:p>
        </p:txBody>
      </p:sp>
      <p:graphicFrame>
        <p:nvGraphicFramePr>
          <p:cNvPr id="10" name="9 Diyagram"/>
          <p:cNvGraphicFramePr/>
          <p:nvPr/>
        </p:nvGraphicFramePr>
        <p:xfrm>
          <a:off x="1206296" y="1600200"/>
          <a:ext cx="7937704" cy="45812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7 Metin kutusu"/>
          <p:cNvSpPr txBox="1"/>
          <p:nvPr/>
        </p:nvSpPr>
        <p:spPr>
          <a:xfrm>
            <a:off x="0" y="6211669"/>
            <a:ext cx="9144000" cy="646331"/>
          </a:xfrm>
          <a:prstGeom prst="rect">
            <a:avLst/>
          </a:prstGeom>
          <a:solidFill>
            <a:schemeClr val="bg1"/>
          </a:solidFill>
        </p:spPr>
        <p:txBody>
          <a:bodyPr wrap="square" rtlCol="0">
            <a:spAutoFit/>
          </a:bodyPr>
          <a:lstStyle/>
          <a:p>
            <a:pPr algn="ctr"/>
            <a:r>
              <a:rPr lang="tr-TR" b="1" dirty="0" smtClean="0">
                <a:solidFill>
                  <a:schemeClr val="tx2">
                    <a:lumMod val="40000"/>
                    <a:lumOff val="60000"/>
                  </a:schemeClr>
                </a:solidFill>
              </a:rPr>
              <a:t>AYDIN</a:t>
            </a:r>
          </a:p>
          <a:p>
            <a:pPr algn="ctr"/>
            <a:r>
              <a:rPr lang="tr-TR" b="1" dirty="0" smtClean="0">
                <a:solidFill>
                  <a:schemeClr val="tx2">
                    <a:lumMod val="40000"/>
                    <a:lumOff val="60000"/>
                  </a:schemeClr>
                </a:solidFill>
              </a:rPr>
              <a:t>HACI KADRİYE ARSLAN REHBERLİK VE ARAŞTIRMA MERKEZİ</a:t>
            </a:r>
            <a:endParaRPr lang="tr-TR" b="1" dirty="0">
              <a:solidFill>
                <a:schemeClr val="tx2">
                  <a:lumMod val="40000"/>
                  <a:lumOff val="60000"/>
                </a:schemeClr>
              </a:solidFill>
            </a:endParaRPr>
          </a:p>
        </p:txBody>
      </p:sp>
      <p:pic>
        <p:nvPicPr>
          <p:cNvPr id="9" name="Picture 2" descr="RAM AMBLEM"/>
          <p:cNvPicPr>
            <a:picLocks noChangeAspect="1" noChangeArrowheads="1"/>
          </p:cNvPicPr>
          <p:nvPr/>
        </p:nvPicPr>
        <p:blipFill>
          <a:blip r:embed="rId9"/>
          <a:srcRect/>
          <a:stretch>
            <a:fillRect/>
          </a:stretch>
        </p:blipFill>
        <p:spPr bwMode="auto">
          <a:xfrm>
            <a:off x="259127" y="6289303"/>
            <a:ext cx="518254" cy="517897"/>
          </a:xfrm>
          <a:prstGeom prst="rect">
            <a:avLst/>
          </a:prstGeom>
          <a:noFill/>
          <a:ln w="9525">
            <a:noFill/>
            <a:miter lim="800000"/>
            <a:headEnd/>
            <a:tailEnd/>
          </a:ln>
        </p:spPr>
      </p:pic>
      <p:pic>
        <p:nvPicPr>
          <p:cNvPr id="11" name="Picture 2" descr="RAM AMBLEM"/>
          <p:cNvPicPr>
            <a:picLocks noChangeAspect="1" noChangeArrowheads="1"/>
          </p:cNvPicPr>
          <p:nvPr/>
        </p:nvPicPr>
        <p:blipFill>
          <a:blip r:embed="rId9"/>
          <a:srcRect/>
          <a:stretch>
            <a:fillRect/>
          </a:stretch>
        </p:blipFill>
        <p:spPr bwMode="auto">
          <a:xfrm>
            <a:off x="8376873" y="6289303"/>
            <a:ext cx="518254" cy="51789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graphicEl>
                                              <a:dgm id="{2F7FB78C-6A5E-4622-A89B-70F3553F12E3}"/>
                                            </p:graphicEl>
                                          </p:spTgt>
                                        </p:tgtEl>
                                        <p:attrNameLst>
                                          <p:attrName>style.visibility</p:attrName>
                                        </p:attrNameLst>
                                      </p:cBhvr>
                                      <p:to>
                                        <p:strVal val="visible"/>
                                      </p:to>
                                    </p:set>
                                    <p:animEffect transition="in" filter="blinds(horizontal)">
                                      <p:cBhvr>
                                        <p:cTn id="7" dur="500"/>
                                        <p:tgtEl>
                                          <p:spTgt spid="10">
                                            <p:graphicEl>
                                              <a:dgm id="{2F7FB78C-6A5E-4622-A89B-70F3553F12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graphicEl>
                                              <a:dgm id="{B33103C1-B52C-4D1F-A15C-B17BC618B789}"/>
                                            </p:graphicEl>
                                          </p:spTgt>
                                        </p:tgtEl>
                                        <p:attrNameLst>
                                          <p:attrName>style.visibility</p:attrName>
                                        </p:attrNameLst>
                                      </p:cBhvr>
                                      <p:to>
                                        <p:strVal val="visible"/>
                                      </p:to>
                                    </p:set>
                                    <p:animEffect transition="in" filter="blinds(horizontal)">
                                      <p:cBhvr>
                                        <p:cTn id="12" dur="500"/>
                                        <p:tgtEl>
                                          <p:spTgt spid="10">
                                            <p:graphicEl>
                                              <a:dgm id="{B33103C1-B52C-4D1F-A15C-B17BC618B78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graphicEl>
                                              <a:dgm id="{5E9A1138-939F-49AC-B919-40C0A75F2382}"/>
                                            </p:graphicEl>
                                          </p:spTgt>
                                        </p:tgtEl>
                                        <p:attrNameLst>
                                          <p:attrName>style.visibility</p:attrName>
                                        </p:attrNameLst>
                                      </p:cBhvr>
                                      <p:to>
                                        <p:strVal val="visible"/>
                                      </p:to>
                                    </p:set>
                                    <p:animEffect transition="in" filter="blinds(horizontal)">
                                      <p:cBhvr>
                                        <p:cTn id="17" dur="500"/>
                                        <p:tgtEl>
                                          <p:spTgt spid="10">
                                            <p:graphicEl>
                                              <a:dgm id="{5E9A1138-939F-49AC-B919-40C0A75F2382}"/>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graphicEl>
                                              <a:dgm id="{FE1E87AD-5D06-4D03-BC87-1F86924CBABC}"/>
                                            </p:graphicEl>
                                          </p:spTgt>
                                        </p:tgtEl>
                                        <p:attrNameLst>
                                          <p:attrName>style.visibility</p:attrName>
                                        </p:attrNameLst>
                                      </p:cBhvr>
                                      <p:to>
                                        <p:strVal val="visible"/>
                                      </p:to>
                                    </p:set>
                                    <p:animEffect transition="in" filter="blinds(horizontal)">
                                      <p:cBhvr>
                                        <p:cTn id="22" dur="500"/>
                                        <p:tgtEl>
                                          <p:spTgt spid="10">
                                            <p:graphicEl>
                                              <a:dgm id="{FE1E87AD-5D06-4D03-BC87-1F86924CBAB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graphicEl>
                                              <a:dgm id="{EFAB1769-AE80-4828-9752-092D540FDB14}"/>
                                            </p:graphicEl>
                                          </p:spTgt>
                                        </p:tgtEl>
                                        <p:attrNameLst>
                                          <p:attrName>style.visibility</p:attrName>
                                        </p:attrNameLst>
                                      </p:cBhvr>
                                      <p:to>
                                        <p:strVal val="visible"/>
                                      </p:to>
                                    </p:set>
                                    <p:animEffect transition="in" filter="blinds(horizontal)">
                                      <p:cBhvr>
                                        <p:cTn id="27" dur="500"/>
                                        <p:tgtEl>
                                          <p:spTgt spid="10">
                                            <p:graphicEl>
                                              <a:dgm id="{EFAB1769-AE80-4828-9752-092D540FDB1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0"/>
            <a:ext cx="9144000" cy="6858000"/>
          </a:xfrm>
          <a:prstGeom prst="rect">
            <a:avLst/>
          </a:prstGeom>
          <a:solidFill>
            <a:schemeClr val="accent1">
              <a:alpha val="43137"/>
            </a:schemeClr>
          </a:solidFill>
          <a:ln w="9525">
            <a:solidFill>
              <a:schemeClr val="tx1"/>
            </a:solidFill>
            <a:miter lim="800000"/>
            <a:headEnd/>
            <a:tailEnd/>
          </a:ln>
        </p:spPr>
        <p:txBody>
          <a:bodyPr wrap="none" anchor="ctr"/>
          <a:lstStyle/>
          <a:p>
            <a:pPr eaLnBrk="1" hangingPunct="1"/>
            <a:endParaRPr lang="tr-TR"/>
          </a:p>
        </p:txBody>
      </p:sp>
      <p:pic>
        <p:nvPicPr>
          <p:cNvPr id="23555" name="Picture 11"/>
          <p:cNvPicPr>
            <a:picLocks noChangeAspect="1"/>
          </p:cNvPicPr>
          <p:nvPr/>
        </p:nvPicPr>
        <p:blipFill>
          <a:blip r:embed="rId2"/>
          <a:srcRect/>
          <a:stretch>
            <a:fillRect/>
          </a:stretch>
        </p:blipFill>
        <p:spPr bwMode="auto">
          <a:xfrm>
            <a:off x="0" y="2362200"/>
            <a:ext cx="5384800" cy="4445000"/>
          </a:xfrm>
          <a:prstGeom prst="rect">
            <a:avLst/>
          </a:prstGeom>
          <a:noFill/>
          <a:ln w="9525">
            <a:noFill/>
            <a:miter lim="800000"/>
            <a:headEnd/>
            <a:tailEnd/>
          </a:ln>
        </p:spPr>
      </p:pic>
      <p:pic>
        <p:nvPicPr>
          <p:cNvPr id="23556" name="Picture 5"/>
          <p:cNvPicPr>
            <a:picLocks noChangeAspect="1"/>
          </p:cNvPicPr>
          <p:nvPr/>
        </p:nvPicPr>
        <p:blipFill>
          <a:blip r:embed="rId3"/>
          <a:srcRect/>
          <a:stretch>
            <a:fillRect/>
          </a:stretch>
        </p:blipFill>
        <p:spPr bwMode="auto">
          <a:xfrm>
            <a:off x="0" y="1588"/>
            <a:ext cx="3119438" cy="1966912"/>
          </a:xfrm>
          <a:prstGeom prst="rect">
            <a:avLst/>
          </a:prstGeom>
          <a:noFill/>
          <a:ln w="9525">
            <a:noFill/>
            <a:miter lim="800000"/>
            <a:headEnd/>
            <a:tailEnd/>
          </a:ln>
        </p:spPr>
      </p:pic>
      <p:sp>
        <p:nvSpPr>
          <p:cNvPr id="23557" name="Text Box 5"/>
          <p:cNvSpPr txBox="1">
            <a:spLocks noChangeArrowheads="1"/>
          </p:cNvSpPr>
          <p:nvPr/>
        </p:nvSpPr>
        <p:spPr bwMode="auto">
          <a:xfrm>
            <a:off x="4572000" y="1600200"/>
            <a:ext cx="3657600" cy="366713"/>
          </a:xfrm>
          <a:prstGeom prst="rect">
            <a:avLst/>
          </a:prstGeom>
          <a:noFill/>
          <a:ln w="9525">
            <a:noFill/>
            <a:miter lim="800000"/>
            <a:headEnd/>
            <a:tailEnd/>
          </a:ln>
        </p:spPr>
        <p:txBody>
          <a:bodyPr>
            <a:spAutoFit/>
          </a:bodyPr>
          <a:lstStyle/>
          <a:p>
            <a:pPr eaLnBrk="1" hangingPunct="1">
              <a:spcBef>
                <a:spcPct val="50000"/>
              </a:spcBef>
            </a:pPr>
            <a:endParaRPr lang="tr-TR"/>
          </a:p>
        </p:txBody>
      </p:sp>
      <p:sp>
        <p:nvSpPr>
          <p:cNvPr id="23558" name="Rectangle 6"/>
          <p:cNvSpPr>
            <a:spLocks noChangeArrowheads="1"/>
          </p:cNvSpPr>
          <p:nvPr/>
        </p:nvSpPr>
        <p:spPr bwMode="auto">
          <a:xfrm>
            <a:off x="3119438" y="441326"/>
            <a:ext cx="6024562" cy="763587"/>
          </a:xfrm>
          <a:prstGeom prst="rect">
            <a:avLst/>
          </a:prstGeom>
          <a:solidFill>
            <a:schemeClr val="bg1"/>
          </a:solidFill>
          <a:ln w="9525">
            <a:noFill/>
            <a:miter lim="800000"/>
            <a:headEnd/>
            <a:tailEnd/>
          </a:ln>
        </p:spPr>
        <p:txBody>
          <a:bodyPr wrap="none" anchor="ctr"/>
          <a:lstStyle/>
          <a:p>
            <a:pPr algn="ctr" eaLnBrk="1" hangingPunct="1"/>
            <a:r>
              <a:rPr lang="tr-TR" sz="2600" b="1">
                <a:solidFill>
                  <a:srgbClr val="FF0000"/>
                </a:solidFill>
              </a:rPr>
              <a:t>KORKU</a:t>
            </a:r>
          </a:p>
        </p:txBody>
      </p:sp>
      <p:graphicFrame>
        <p:nvGraphicFramePr>
          <p:cNvPr id="8" name="7 Diyagram"/>
          <p:cNvGraphicFramePr/>
          <p:nvPr/>
        </p:nvGraphicFramePr>
        <p:xfrm>
          <a:off x="1917700" y="4067908"/>
          <a:ext cx="6053352" cy="22213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8 Diyagram"/>
          <p:cNvGraphicFramePr/>
          <p:nvPr/>
        </p:nvGraphicFramePr>
        <p:xfrm>
          <a:off x="1744820" y="2143116"/>
          <a:ext cx="6442075" cy="21596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9 Metin kutusu"/>
          <p:cNvSpPr txBox="1"/>
          <p:nvPr/>
        </p:nvSpPr>
        <p:spPr>
          <a:xfrm>
            <a:off x="0" y="6211669"/>
            <a:ext cx="9144000" cy="646331"/>
          </a:xfrm>
          <a:prstGeom prst="rect">
            <a:avLst/>
          </a:prstGeom>
          <a:solidFill>
            <a:schemeClr val="bg1"/>
          </a:solidFill>
        </p:spPr>
        <p:txBody>
          <a:bodyPr wrap="square" rtlCol="0">
            <a:spAutoFit/>
          </a:bodyPr>
          <a:lstStyle/>
          <a:p>
            <a:pPr algn="ctr"/>
            <a:r>
              <a:rPr lang="tr-TR" b="1" dirty="0" smtClean="0">
                <a:solidFill>
                  <a:schemeClr val="tx2">
                    <a:lumMod val="40000"/>
                    <a:lumOff val="60000"/>
                  </a:schemeClr>
                </a:solidFill>
              </a:rPr>
              <a:t>AYDIN</a:t>
            </a:r>
          </a:p>
          <a:p>
            <a:pPr algn="ctr"/>
            <a:r>
              <a:rPr lang="tr-TR" b="1" dirty="0" smtClean="0">
                <a:solidFill>
                  <a:schemeClr val="tx2">
                    <a:lumMod val="40000"/>
                    <a:lumOff val="60000"/>
                  </a:schemeClr>
                </a:solidFill>
              </a:rPr>
              <a:t>HACI KADRİYE ARSLAN REHBERLİK VE ARAŞTIRMA MERKEZİ</a:t>
            </a:r>
            <a:endParaRPr lang="tr-TR" b="1" dirty="0">
              <a:solidFill>
                <a:schemeClr val="tx2">
                  <a:lumMod val="40000"/>
                  <a:lumOff val="60000"/>
                </a:schemeClr>
              </a:solidFill>
            </a:endParaRPr>
          </a:p>
        </p:txBody>
      </p:sp>
      <p:pic>
        <p:nvPicPr>
          <p:cNvPr id="11" name="Picture 2" descr="RAM AMBLEM"/>
          <p:cNvPicPr>
            <a:picLocks noChangeAspect="1" noChangeArrowheads="1"/>
          </p:cNvPicPr>
          <p:nvPr/>
        </p:nvPicPr>
        <p:blipFill>
          <a:blip r:embed="rId12"/>
          <a:srcRect/>
          <a:stretch>
            <a:fillRect/>
          </a:stretch>
        </p:blipFill>
        <p:spPr bwMode="auto">
          <a:xfrm>
            <a:off x="259127" y="6289303"/>
            <a:ext cx="518254" cy="517897"/>
          </a:xfrm>
          <a:prstGeom prst="rect">
            <a:avLst/>
          </a:prstGeom>
          <a:noFill/>
          <a:ln w="9525">
            <a:noFill/>
            <a:miter lim="800000"/>
            <a:headEnd/>
            <a:tailEnd/>
          </a:ln>
        </p:spPr>
      </p:pic>
      <p:pic>
        <p:nvPicPr>
          <p:cNvPr id="12" name="Picture 2" descr="RAM AMBLEM"/>
          <p:cNvPicPr>
            <a:picLocks noChangeAspect="1" noChangeArrowheads="1"/>
          </p:cNvPicPr>
          <p:nvPr/>
        </p:nvPicPr>
        <p:blipFill>
          <a:blip r:embed="rId12"/>
          <a:srcRect/>
          <a:stretch>
            <a:fillRect/>
          </a:stretch>
        </p:blipFill>
        <p:spPr bwMode="auto">
          <a:xfrm>
            <a:off x="8376873" y="6289303"/>
            <a:ext cx="518254" cy="5178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graphicEl>
                                              <a:dgm id="{1F93E4A0-9921-46FE-9FE8-2599DCB559B3}"/>
                                            </p:graphicEl>
                                          </p:spTgt>
                                        </p:tgtEl>
                                        <p:attrNameLst>
                                          <p:attrName>style.visibility</p:attrName>
                                        </p:attrNameLst>
                                      </p:cBhvr>
                                      <p:to>
                                        <p:strVal val="visible"/>
                                      </p:to>
                                    </p:set>
                                    <p:anim calcmode="lin" valueType="num">
                                      <p:cBhvr additive="base">
                                        <p:cTn id="7" dur="500" fill="hold"/>
                                        <p:tgtEl>
                                          <p:spTgt spid="9">
                                            <p:graphicEl>
                                              <a:dgm id="{1F93E4A0-9921-46FE-9FE8-2599DCB559B3}"/>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graphicEl>
                                              <a:dgm id="{1F93E4A0-9921-46FE-9FE8-2599DCB559B3}"/>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graphicEl>
                                              <a:dgm id="{4A53CDF8-C368-43F2-B6AC-AFCC6459D798}"/>
                                            </p:graphicEl>
                                          </p:spTgt>
                                        </p:tgtEl>
                                        <p:attrNameLst>
                                          <p:attrName>style.visibility</p:attrName>
                                        </p:attrNameLst>
                                      </p:cBhvr>
                                      <p:to>
                                        <p:strVal val="visible"/>
                                      </p:to>
                                    </p:set>
                                    <p:anim calcmode="lin" valueType="num">
                                      <p:cBhvr additive="base">
                                        <p:cTn id="13" dur="500" fill="hold"/>
                                        <p:tgtEl>
                                          <p:spTgt spid="9">
                                            <p:graphicEl>
                                              <a:dgm id="{4A53CDF8-C368-43F2-B6AC-AFCC6459D798}"/>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
                                            <p:graphicEl>
                                              <a:dgm id="{4A53CDF8-C368-43F2-B6AC-AFCC6459D798}"/>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graphicEl>
                                              <a:dgm id="{31D10196-B3FB-498B-AAC7-A7BFA3563EEB}"/>
                                            </p:graphicEl>
                                          </p:spTgt>
                                        </p:tgtEl>
                                        <p:attrNameLst>
                                          <p:attrName>style.visibility</p:attrName>
                                        </p:attrNameLst>
                                      </p:cBhvr>
                                      <p:to>
                                        <p:strVal val="visible"/>
                                      </p:to>
                                    </p:set>
                                    <p:anim calcmode="lin" valueType="num">
                                      <p:cBhvr additive="base">
                                        <p:cTn id="19" dur="500" fill="hold"/>
                                        <p:tgtEl>
                                          <p:spTgt spid="9">
                                            <p:graphicEl>
                                              <a:dgm id="{31D10196-B3FB-498B-AAC7-A7BFA3563EEB}"/>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graphicEl>
                                              <a:dgm id="{31D10196-B3FB-498B-AAC7-A7BFA3563EEB}"/>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graphicEl>
                                              <a:dgm id="{7842CD77-57FA-4A54-A6AC-C5324F339B35}"/>
                                            </p:graphicEl>
                                          </p:spTgt>
                                        </p:tgtEl>
                                        <p:attrNameLst>
                                          <p:attrName>style.visibility</p:attrName>
                                        </p:attrNameLst>
                                      </p:cBhvr>
                                      <p:to>
                                        <p:strVal val="visible"/>
                                      </p:to>
                                    </p:set>
                                    <p:anim calcmode="lin" valueType="num">
                                      <p:cBhvr additive="base">
                                        <p:cTn id="25" dur="500" fill="hold"/>
                                        <p:tgtEl>
                                          <p:spTgt spid="9">
                                            <p:graphicEl>
                                              <a:dgm id="{7842CD77-57FA-4A54-A6AC-C5324F339B35}"/>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
                                            <p:graphicEl>
                                              <a:dgm id="{7842CD77-57FA-4A54-A6AC-C5324F339B35}"/>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graphicEl>
                                              <a:dgm id="{8E1081F3-525D-45C5-A145-F370CEA19110}"/>
                                            </p:graphicEl>
                                          </p:spTgt>
                                        </p:tgtEl>
                                        <p:attrNameLst>
                                          <p:attrName>style.visibility</p:attrName>
                                        </p:attrNameLst>
                                      </p:cBhvr>
                                      <p:to>
                                        <p:strVal val="visible"/>
                                      </p:to>
                                    </p:set>
                                    <p:anim calcmode="lin" valueType="num">
                                      <p:cBhvr additive="base">
                                        <p:cTn id="31" dur="500" fill="hold"/>
                                        <p:tgtEl>
                                          <p:spTgt spid="9">
                                            <p:graphicEl>
                                              <a:dgm id="{8E1081F3-525D-45C5-A145-F370CEA19110}"/>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
                                            <p:graphicEl>
                                              <a:dgm id="{8E1081F3-525D-45C5-A145-F370CEA19110}"/>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
                                            <p:graphicEl>
                                              <a:dgm id="{F98378F2-28BB-4C3B-B81A-9E25044DC658}"/>
                                            </p:graphicEl>
                                          </p:spTgt>
                                        </p:tgtEl>
                                        <p:attrNameLst>
                                          <p:attrName>style.visibility</p:attrName>
                                        </p:attrNameLst>
                                      </p:cBhvr>
                                      <p:to>
                                        <p:strVal val="visible"/>
                                      </p:to>
                                    </p:set>
                                    <p:anim calcmode="lin" valueType="num">
                                      <p:cBhvr additive="base">
                                        <p:cTn id="37" dur="500" fill="hold"/>
                                        <p:tgtEl>
                                          <p:spTgt spid="9">
                                            <p:graphicEl>
                                              <a:dgm id="{F98378F2-28BB-4C3B-B81A-9E25044DC658}"/>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
                                            <p:graphicEl>
                                              <a:dgm id="{F98378F2-28BB-4C3B-B81A-9E25044DC658}"/>
                                            </p:graphicEl>
                                          </p:spTgt>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2" presetClass="entr" presetSubtype="8" fill="hold" grpId="0" nodeType="afterEffect">
                                  <p:stCondLst>
                                    <p:cond delay="0"/>
                                  </p:stCondLst>
                                  <p:childTnLst>
                                    <p:set>
                                      <p:cBhvr>
                                        <p:cTn id="41" dur="1" fill="hold">
                                          <p:stCondLst>
                                            <p:cond delay="0"/>
                                          </p:stCondLst>
                                        </p:cTn>
                                        <p:tgtEl>
                                          <p:spTgt spid="8">
                                            <p:graphicEl>
                                              <a:dgm id="{8DE4D413-95EB-402C-9675-F7F3ECB8B8BB}"/>
                                            </p:graphicEl>
                                          </p:spTgt>
                                        </p:tgtEl>
                                        <p:attrNameLst>
                                          <p:attrName>style.visibility</p:attrName>
                                        </p:attrNameLst>
                                      </p:cBhvr>
                                      <p:to>
                                        <p:strVal val="visible"/>
                                      </p:to>
                                    </p:set>
                                    <p:anim calcmode="lin" valueType="num">
                                      <p:cBhvr additive="base">
                                        <p:cTn id="42" dur="500" fill="hold"/>
                                        <p:tgtEl>
                                          <p:spTgt spid="8">
                                            <p:graphicEl>
                                              <a:dgm id="{8DE4D413-95EB-402C-9675-F7F3ECB8B8BB}"/>
                                            </p:graphic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8">
                                            <p:graphicEl>
                                              <a:dgm id="{8DE4D413-95EB-402C-9675-F7F3ECB8B8BB}"/>
                                            </p:graphic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8">
                                            <p:graphicEl>
                                              <a:dgm id="{8F9F9573-9419-4D9E-AB9F-EAB78D21FE59}"/>
                                            </p:graphicEl>
                                          </p:spTgt>
                                        </p:tgtEl>
                                        <p:attrNameLst>
                                          <p:attrName>style.visibility</p:attrName>
                                        </p:attrNameLst>
                                      </p:cBhvr>
                                      <p:to>
                                        <p:strVal val="visible"/>
                                      </p:to>
                                    </p:set>
                                    <p:anim calcmode="lin" valueType="num">
                                      <p:cBhvr additive="base">
                                        <p:cTn id="48" dur="500" fill="hold"/>
                                        <p:tgtEl>
                                          <p:spTgt spid="8">
                                            <p:graphicEl>
                                              <a:dgm id="{8F9F9573-9419-4D9E-AB9F-EAB78D21FE59}"/>
                                            </p:graphic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8">
                                            <p:graphicEl>
                                              <a:dgm id="{8F9F9573-9419-4D9E-AB9F-EAB78D21FE59}"/>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Graphic spid="9"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6858000"/>
          </a:xfrm>
          <a:prstGeom prst="rect">
            <a:avLst/>
          </a:prstGeom>
          <a:solidFill>
            <a:schemeClr val="accent1">
              <a:alpha val="43137"/>
            </a:schemeClr>
          </a:solidFill>
          <a:ln w="9525">
            <a:solidFill>
              <a:schemeClr val="tx1"/>
            </a:solidFill>
            <a:miter lim="800000"/>
            <a:headEnd/>
            <a:tailEnd/>
          </a:ln>
        </p:spPr>
        <p:txBody>
          <a:bodyPr wrap="none" anchor="ctr"/>
          <a:lstStyle/>
          <a:p>
            <a:pPr eaLnBrk="1" hangingPunct="1"/>
            <a:endParaRPr lang="tr-TR"/>
          </a:p>
        </p:txBody>
      </p:sp>
      <p:pic>
        <p:nvPicPr>
          <p:cNvPr id="24579" name="Picture 11"/>
          <p:cNvPicPr>
            <a:picLocks noChangeAspect="1"/>
          </p:cNvPicPr>
          <p:nvPr/>
        </p:nvPicPr>
        <p:blipFill>
          <a:blip r:embed="rId2"/>
          <a:srcRect/>
          <a:stretch>
            <a:fillRect/>
          </a:stretch>
        </p:blipFill>
        <p:spPr bwMode="auto">
          <a:xfrm>
            <a:off x="0" y="2362200"/>
            <a:ext cx="5384800" cy="4445000"/>
          </a:xfrm>
          <a:prstGeom prst="rect">
            <a:avLst/>
          </a:prstGeom>
          <a:noFill/>
          <a:ln w="9525">
            <a:noFill/>
            <a:miter lim="800000"/>
            <a:headEnd/>
            <a:tailEnd/>
          </a:ln>
        </p:spPr>
      </p:pic>
      <p:pic>
        <p:nvPicPr>
          <p:cNvPr id="24580" name="Picture 5"/>
          <p:cNvPicPr>
            <a:picLocks noChangeAspect="1"/>
          </p:cNvPicPr>
          <p:nvPr/>
        </p:nvPicPr>
        <p:blipFill>
          <a:blip r:embed="rId3"/>
          <a:srcRect/>
          <a:stretch>
            <a:fillRect/>
          </a:stretch>
        </p:blipFill>
        <p:spPr bwMode="auto">
          <a:xfrm>
            <a:off x="0" y="1588"/>
            <a:ext cx="3119438" cy="1966912"/>
          </a:xfrm>
          <a:prstGeom prst="rect">
            <a:avLst/>
          </a:prstGeom>
          <a:noFill/>
          <a:ln w="9525">
            <a:noFill/>
            <a:miter lim="800000"/>
            <a:headEnd/>
            <a:tailEnd/>
          </a:ln>
        </p:spPr>
      </p:pic>
      <p:sp>
        <p:nvSpPr>
          <p:cNvPr id="24581" name="Text Box 5"/>
          <p:cNvSpPr txBox="1">
            <a:spLocks noChangeArrowheads="1"/>
          </p:cNvSpPr>
          <p:nvPr/>
        </p:nvSpPr>
        <p:spPr bwMode="auto">
          <a:xfrm>
            <a:off x="4572000" y="1600200"/>
            <a:ext cx="3657600" cy="366713"/>
          </a:xfrm>
          <a:prstGeom prst="rect">
            <a:avLst/>
          </a:prstGeom>
          <a:noFill/>
          <a:ln w="9525">
            <a:noFill/>
            <a:miter lim="800000"/>
            <a:headEnd/>
            <a:tailEnd/>
          </a:ln>
        </p:spPr>
        <p:txBody>
          <a:bodyPr>
            <a:spAutoFit/>
          </a:bodyPr>
          <a:lstStyle/>
          <a:p>
            <a:pPr eaLnBrk="1" hangingPunct="1">
              <a:spcBef>
                <a:spcPct val="50000"/>
              </a:spcBef>
            </a:pPr>
            <a:endParaRPr lang="tr-TR"/>
          </a:p>
        </p:txBody>
      </p:sp>
      <p:sp>
        <p:nvSpPr>
          <p:cNvPr id="24582" name="Rectangle 6"/>
          <p:cNvSpPr>
            <a:spLocks noChangeArrowheads="1"/>
          </p:cNvSpPr>
          <p:nvPr/>
        </p:nvSpPr>
        <p:spPr bwMode="auto">
          <a:xfrm>
            <a:off x="3119438" y="441326"/>
            <a:ext cx="6024562" cy="763587"/>
          </a:xfrm>
          <a:prstGeom prst="rect">
            <a:avLst/>
          </a:prstGeom>
          <a:solidFill>
            <a:schemeClr val="bg1"/>
          </a:solidFill>
          <a:ln w="9525">
            <a:noFill/>
            <a:miter lim="800000"/>
            <a:headEnd/>
            <a:tailEnd/>
          </a:ln>
        </p:spPr>
        <p:txBody>
          <a:bodyPr wrap="none" anchor="ctr"/>
          <a:lstStyle/>
          <a:p>
            <a:pPr algn="ctr" eaLnBrk="1" hangingPunct="1"/>
            <a:r>
              <a:rPr lang="tr-TR" sz="2600" b="1">
                <a:solidFill>
                  <a:srgbClr val="FF0000"/>
                </a:solidFill>
              </a:rPr>
              <a:t>ÖFKE</a:t>
            </a:r>
          </a:p>
        </p:txBody>
      </p:sp>
      <p:graphicFrame>
        <p:nvGraphicFramePr>
          <p:cNvPr id="8" name="7 Diyagram"/>
          <p:cNvGraphicFramePr/>
          <p:nvPr/>
        </p:nvGraphicFramePr>
        <p:xfrm>
          <a:off x="1917700" y="4067908"/>
          <a:ext cx="6053352" cy="22213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8 Diyagram"/>
          <p:cNvGraphicFramePr/>
          <p:nvPr/>
        </p:nvGraphicFramePr>
        <p:xfrm>
          <a:off x="1917700" y="2143116"/>
          <a:ext cx="6442075" cy="21596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9 Metin kutusu"/>
          <p:cNvSpPr txBox="1"/>
          <p:nvPr/>
        </p:nvSpPr>
        <p:spPr>
          <a:xfrm>
            <a:off x="0" y="6211669"/>
            <a:ext cx="9144000" cy="646331"/>
          </a:xfrm>
          <a:prstGeom prst="rect">
            <a:avLst/>
          </a:prstGeom>
          <a:solidFill>
            <a:schemeClr val="bg1"/>
          </a:solidFill>
        </p:spPr>
        <p:txBody>
          <a:bodyPr wrap="square" rtlCol="0">
            <a:spAutoFit/>
          </a:bodyPr>
          <a:lstStyle/>
          <a:p>
            <a:pPr algn="ctr"/>
            <a:r>
              <a:rPr lang="tr-TR" b="1" dirty="0" smtClean="0">
                <a:solidFill>
                  <a:schemeClr val="tx2">
                    <a:lumMod val="40000"/>
                    <a:lumOff val="60000"/>
                  </a:schemeClr>
                </a:solidFill>
              </a:rPr>
              <a:t>AYDIN</a:t>
            </a:r>
          </a:p>
          <a:p>
            <a:pPr algn="ctr"/>
            <a:r>
              <a:rPr lang="tr-TR" b="1" dirty="0" smtClean="0">
                <a:solidFill>
                  <a:schemeClr val="tx2">
                    <a:lumMod val="40000"/>
                    <a:lumOff val="60000"/>
                  </a:schemeClr>
                </a:solidFill>
              </a:rPr>
              <a:t>HACI KADRİYE ARSLAN REHBERLİK VE ARAŞTIRMA MERKEZİ</a:t>
            </a:r>
            <a:endParaRPr lang="tr-TR" b="1" dirty="0">
              <a:solidFill>
                <a:schemeClr val="tx2">
                  <a:lumMod val="40000"/>
                  <a:lumOff val="60000"/>
                </a:schemeClr>
              </a:solidFill>
            </a:endParaRPr>
          </a:p>
        </p:txBody>
      </p:sp>
      <p:pic>
        <p:nvPicPr>
          <p:cNvPr id="11" name="Picture 2" descr="RAM AMBLEM"/>
          <p:cNvPicPr>
            <a:picLocks noChangeAspect="1" noChangeArrowheads="1"/>
          </p:cNvPicPr>
          <p:nvPr/>
        </p:nvPicPr>
        <p:blipFill>
          <a:blip r:embed="rId12"/>
          <a:srcRect/>
          <a:stretch>
            <a:fillRect/>
          </a:stretch>
        </p:blipFill>
        <p:spPr bwMode="auto">
          <a:xfrm>
            <a:off x="259127" y="6289303"/>
            <a:ext cx="518254" cy="517897"/>
          </a:xfrm>
          <a:prstGeom prst="rect">
            <a:avLst/>
          </a:prstGeom>
          <a:noFill/>
          <a:ln w="9525">
            <a:noFill/>
            <a:miter lim="800000"/>
            <a:headEnd/>
            <a:tailEnd/>
          </a:ln>
        </p:spPr>
      </p:pic>
      <p:pic>
        <p:nvPicPr>
          <p:cNvPr id="12" name="Picture 2" descr="RAM AMBLEM"/>
          <p:cNvPicPr>
            <a:picLocks noChangeAspect="1" noChangeArrowheads="1"/>
          </p:cNvPicPr>
          <p:nvPr/>
        </p:nvPicPr>
        <p:blipFill>
          <a:blip r:embed="rId12"/>
          <a:srcRect/>
          <a:stretch>
            <a:fillRect/>
          </a:stretch>
        </p:blipFill>
        <p:spPr bwMode="auto">
          <a:xfrm>
            <a:off x="8376873" y="6289303"/>
            <a:ext cx="518254" cy="5178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graphicEl>
                                              <a:dgm id="{1F93E4A0-9921-46FE-9FE8-2599DCB559B3}"/>
                                            </p:graphicEl>
                                          </p:spTgt>
                                        </p:tgtEl>
                                        <p:attrNameLst>
                                          <p:attrName>style.visibility</p:attrName>
                                        </p:attrNameLst>
                                      </p:cBhvr>
                                      <p:to>
                                        <p:strVal val="visible"/>
                                      </p:to>
                                    </p:set>
                                    <p:anim calcmode="lin" valueType="num">
                                      <p:cBhvr additive="base">
                                        <p:cTn id="7" dur="500" fill="hold"/>
                                        <p:tgtEl>
                                          <p:spTgt spid="9">
                                            <p:graphicEl>
                                              <a:dgm id="{1F93E4A0-9921-46FE-9FE8-2599DCB559B3}"/>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graphicEl>
                                              <a:dgm id="{1F93E4A0-9921-46FE-9FE8-2599DCB559B3}"/>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graphicEl>
                                              <a:dgm id="{4A53CDF8-C368-43F2-B6AC-AFCC6459D798}"/>
                                            </p:graphicEl>
                                          </p:spTgt>
                                        </p:tgtEl>
                                        <p:attrNameLst>
                                          <p:attrName>style.visibility</p:attrName>
                                        </p:attrNameLst>
                                      </p:cBhvr>
                                      <p:to>
                                        <p:strVal val="visible"/>
                                      </p:to>
                                    </p:set>
                                    <p:anim calcmode="lin" valueType="num">
                                      <p:cBhvr additive="base">
                                        <p:cTn id="13" dur="500" fill="hold"/>
                                        <p:tgtEl>
                                          <p:spTgt spid="9">
                                            <p:graphicEl>
                                              <a:dgm id="{4A53CDF8-C368-43F2-B6AC-AFCC6459D798}"/>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
                                            <p:graphicEl>
                                              <a:dgm id="{4A53CDF8-C368-43F2-B6AC-AFCC6459D798}"/>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graphicEl>
                                              <a:dgm id="{31D10196-B3FB-498B-AAC7-A7BFA3563EEB}"/>
                                            </p:graphicEl>
                                          </p:spTgt>
                                        </p:tgtEl>
                                        <p:attrNameLst>
                                          <p:attrName>style.visibility</p:attrName>
                                        </p:attrNameLst>
                                      </p:cBhvr>
                                      <p:to>
                                        <p:strVal val="visible"/>
                                      </p:to>
                                    </p:set>
                                    <p:anim calcmode="lin" valueType="num">
                                      <p:cBhvr additive="base">
                                        <p:cTn id="19" dur="500" fill="hold"/>
                                        <p:tgtEl>
                                          <p:spTgt spid="9">
                                            <p:graphicEl>
                                              <a:dgm id="{31D10196-B3FB-498B-AAC7-A7BFA3563EEB}"/>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graphicEl>
                                              <a:dgm id="{31D10196-B3FB-498B-AAC7-A7BFA3563EEB}"/>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graphicEl>
                                              <a:dgm id="{7842CD77-57FA-4A54-A6AC-C5324F339B35}"/>
                                            </p:graphicEl>
                                          </p:spTgt>
                                        </p:tgtEl>
                                        <p:attrNameLst>
                                          <p:attrName>style.visibility</p:attrName>
                                        </p:attrNameLst>
                                      </p:cBhvr>
                                      <p:to>
                                        <p:strVal val="visible"/>
                                      </p:to>
                                    </p:set>
                                    <p:anim calcmode="lin" valueType="num">
                                      <p:cBhvr additive="base">
                                        <p:cTn id="25" dur="500" fill="hold"/>
                                        <p:tgtEl>
                                          <p:spTgt spid="9">
                                            <p:graphicEl>
                                              <a:dgm id="{7842CD77-57FA-4A54-A6AC-C5324F339B35}"/>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
                                            <p:graphicEl>
                                              <a:dgm id="{7842CD77-57FA-4A54-A6AC-C5324F339B35}"/>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graphicEl>
                                              <a:dgm id="{8E1081F3-525D-45C5-A145-F370CEA19110}"/>
                                            </p:graphicEl>
                                          </p:spTgt>
                                        </p:tgtEl>
                                        <p:attrNameLst>
                                          <p:attrName>style.visibility</p:attrName>
                                        </p:attrNameLst>
                                      </p:cBhvr>
                                      <p:to>
                                        <p:strVal val="visible"/>
                                      </p:to>
                                    </p:set>
                                    <p:anim calcmode="lin" valueType="num">
                                      <p:cBhvr additive="base">
                                        <p:cTn id="31" dur="500" fill="hold"/>
                                        <p:tgtEl>
                                          <p:spTgt spid="9">
                                            <p:graphicEl>
                                              <a:dgm id="{8E1081F3-525D-45C5-A145-F370CEA19110}"/>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
                                            <p:graphicEl>
                                              <a:dgm id="{8E1081F3-525D-45C5-A145-F370CEA19110}"/>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
                                            <p:graphicEl>
                                              <a:dgm id="{F98378F2-28BB-4C3B-B81A-9E25044DC658}"/>
                                            </p:graphicEl>
                                          </p:spTgt>
                                        </p:tgtEl>
                                        <p:attrNameLst>
                                          <p:attrName>style.visibility</p:attrName>
                                        </p:attrNameLst>
                                      </p:cBhvr>
                                      <p:to>
                                        <p:strVal val="visible"/>
                                      </p:to>
                                    </p:set>
                                    <p:anim calcmode="lin" valueType="num">
                                      <p:cBhvr additive="base">
                                        <p:cTn id="37" dur="500" fill="hold"/>
                                        <p:tgtEl>
                                          <p:spTgt spid="9">
                                            <p:graphicEl>
                                              <a:dgm id="{F98378F2-28BB-4C3B-B81A-9E25044DC658}"/>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
                                            <p:graphicEl>
                                              <a:dgm id="{F98378F2-28BB-4C3B-B81A-9E25044DC658}"/>
                                            </p:graphicEl>
                                          </p:spTgt>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2" presetClass="entr" presetSubtype="8" fill="hold" grpId="0" nodeType="afterEffect">
                                  <p:stCondLst>
                                    <p:cond delay="0"/>
                                  </p:stCondLst>
                                  <p:childTnLst>
                                    <p:set>
                                      <p:cBhvr>
                                        <p:cTn id="41" dur="1" fill="hold">
                                          <p:stCondLst>
                                            <p:cond delay="0"/>
                                          </p:stCondLst>
                                        </p:cTn>
                                        <p:tgtEl>
                                          <p:spTgt spid="8">
                                            <p:graphicEl>
                                              <a:dgm id="{8DE4D413-95EB-402C-9675-F7F3ECB8B8BB}"/>
                                            </p:graphicEl>
                                          </p:spTgt>
                                        </p:tgtEl>
                                        <p:attrNameLst>
                                          <p:attrName>style.visibility</p:attrName>
                                        </p:attrNameLst>
                                      </p:cBhvr>
                                      <p:to>
                                        <p:strVal val="visible"/>
                                      </p:to>
                                    </p:set>
                                    <p:anim calcmode="lin" valueType="num">
                                      <p:cBhvr additive="base">
                                        <p:cTn id="42" dur="500" fill="hold"/>
                                        <p:tgtEl>
                                          <p:spTgt spid="8">
                                            <p:graphicEl>
                                              <a:dgm id="{8DE4D413-95EB-402C-9675-F7F3ECB8B8BB}"/>
                                            </p:graphic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8">
                                            <p:graphicEl>
                                              <a:dgm id="{8DE4D413-95EB-402C-9675-F7F3ECB8B8BB}"/>
                                            </p:graphic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8">
                                            <p:graphicEl>
                                              <a:dgm id="{8F9F9573-9419-4D9E-AB9F-EAB78D21FE59}"/>
                                            </p:graphicEl>
                                          </p:spTgt>
                                        </p:tgtEl>
                                        <p:attrNameLst>
                                          <p:attrName>style.visibility</p:attrName>
                                        </p:attrNameLst>
                                      </p:cBhvr>
                                      <p:to>
                                        <p:strVal val="visible"/>
                                      </p:to>
                                    </p:set>
                                    <p:anim calcmode="lin" valueType="num">
                                      <p:cBhvr additive="base">
                                        <p:cTn id="48" dur="500" fill="hold"/>
                                        <p:tgtEl>
                                          <p:spTgt spid="8">
                                            <p:graphicEl>
                                              <a:dgm id="{8F9F9573-9419-4D9E-AB9F-EAB78D21FE59}"/>
                                            </p:graphic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8">
                                            <p:graphicEl>
                                              <a:dgm id="{8F9F9573-9419-4D9E-AB9F-EAB78D21FE59}"/>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Graphic spid="9"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0"/>
            <a:ext cx="9144000" cy="6858000"/>
          </a:xfrm>
          <a:prstGeom prst="rect">
            <a:avLst/>
          </a:prstGeom>
          <a:solidFill>
            <a:schemeClr val="accent1">
              <a:alpha val="43137"/>
            </a:schemeClr>
          </a:solidFill>
          <a:ln w="9525">
            <a:solidFill>
              <a:schemeClr val="tx1"/>
            </a:solidFill>
            <a:miter lim="800000"/>
            <a:headEnd/>
            <a:tailEnd/>
          </a:ln>
        </p:spPr>
        <p:txBody>
          <a:bodyPr wrap="none" anchor="ctr"/>
          <a:lstStyle/>
          <a:p>
            <a:pPr eaLnBrk="1" hangingPunct="1"/>
            <a:endParaRPr lang="tr-TR"/>
          </a:p>
        </p:txBody>
      </p:sp>
      <p:pic>
        <p:nvPicPr>
          <p:cNvPr id="25603" name="Picture 11"/>
          <p:cNvPicPr>
            <a:picLocks noChangeAspect="1"/>
          </p:cNvPicPr>
          <p:nvPr/>
        </p:nvPicPr>
        <p:blipFill>
          <a:blip r:embed="rId2"/>
          <a:srcRect/>
          <a:stretch>
            <a:fillRect/>
          </a:stretch>
        </p:blipFill>
        <p:spPr bwMode="auto">
          <a:xfrm>
            <a:off x="0" y="2362200"/>
            <a:ext cx="5384800" cy="4445000"/>
          </a:xfrm>
          <a:prstGeom prst="rect">
            <a:avLst/>
          </a:prstGeom>
          <a:noFill/>
          <a:ln w="9525">
            <a:noFill/>
            <a:miter lim="800000"/>
            <a:headEnd/>
            <a:tailEnd/>
          </a:ln>
        </p:spPr>
      </p:pic>
      <p:pic>
        <p:nvPicPr>
          <p:cNvPr id="25604" name="Picture 5"/>
          <p:cNvPicPr>
            <a:picLocks noChangeAspect="1"/>
          </p:cNvPicPr>
          <p:nvPr/>
        </p:nvPicPr>
        <p:blipFill>
          <a:blip r:embed="rId3"/>
          <a:srcRect/>
          <a:stretch>
            <a:fillRect/>
          </a:stretch>
        </p:blipFill>
        <p:spPr bwMode="auto">
          <a:xfrm>
            <a:off x="0" y="1588"/>
            <a:ext cx="3119438" cy="1966912"/>
          </a:xfrm>
          <a:prstGeom prst="rect">
            <a:avLst/>
          </a:prstGeom>
          <a:noFill/>
          <a:ln w="9525">
            <a:noFill/>
            <a:miter lim="800000"/>
            <a:headEnd/>
            <a:tailEnd/>
          </a:ln>
        </p:spPr>
      </p:pic>
      <p:sp>
        <p:nvSpPr>
          <p:cNvPr id="25605" name="Text Box 5"/>
          <p:cNvSpPr txBox="1">
            <a:spLocks noChangeArrowheads="1"/>
          </p:cNvSpPr>
          <p:nvPr/>
        </p:nvSpPr>
        <p:spPr bwMode="auto">
          <a:xfrm>
            <a:off x="4572000" y="1600200"/>
            <a:ext cx="3657600" cy="366713"/>
          </a:xfrm>
          <a:prstGeom prst="rect">
            <a:avLst/>
          </a:prstGeom>
          <a:noFill/>
          <a:ln w="9525">
            <a:noFill/>
            <a:miter lim="800000"/>
            <a:headEnd/>
            <a:tailEnd/>
          </a:ln>
        </p:spPr>
        <p:txBody>
          <a:bodyPr>
            <a:spAutoFit/>
          </a:bodyPr>
          <a:lstStyle/>
          <a:p>
            <a:pPr eaLnBrk="1" hangingPunct="1">
              <a:spcBef>
                <a:spcPct val="50000"/>
              </a:spcBef>
            </a:pPr>
            <a:endParaRPr lang="tr-TR"/>
          </a:p>
        </p:txBody>
      </p:sp>
      <p:sp>
        <p:nvSpPr>
          <p:cNvPr id="25606" name="Rectangle 6"/>
          <p:cNvSpPr>
            <a:spLocks noChangeArrowheads="1"/>
          </p:cNvSpPr>
          <p:nvPr/>
        </p:nvSpPr>
        <p:spPr bwMode="auto">
          <a:xfrm>
            <a:off x="3119438" y="441326"/>
            <a:ext cx="6024562" cy="763587"/>
          </a:xfrm>
          <a:prstGeom prst="rect">
            <a:avLst/>
          </a:prstGeom>
          <a:solidFill>
            <a:schemeClr val="bg1"/>
          </a:solidFill>
          <a:ln w="9525">
            <a:noFill/>
            <a:miter lim="800000"/>
            <a:headEnd/>
            <a:tailEnd/>
          </a:ln>
        </p:spPr>
        <p:txBody>
          <a:bodyPr wrap="none" anchor="ctr"/>
          <a:lstStyle/>
          <a:p>
            <a:pPr algn="ctr" eaLnBrk="1" hangingPunct="1"/>
            <a:r>
              <a:rPr lang="tr-TR" sz="2600" b="1">
                <a:solidFill>
                  <a:srgbClr val="FF0000"/>
                </a:solidFill>
              </a:rPr>
              <a:t>SEVİNÇ</a:t>
            </a:r>
          </a:p>
        </p:txBody>
      </p:sp>
      <p:graphicFrame>
        <p:nvGraphicFramePr>
          <p:cNvPr id="8" name="7 Diyagram"/>
          <p:cNvGraphicFramePr/>
          <p:nvPr/>
        </p:nvGraphicFramePr>
        <p:xfrm>
          <a:off x="1917700" y="4067908"/>
          <a:ext cx="6053352" cy="22213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8 Diyagram"/>
          <p:cNvGraphicFramePr/>
          <p:nvPr/>
        </p:nvGraphicFramePr>
        <p:xfrm>
          <a:off x="1917700" y="2143116"/>
          <a:ext cx="6442075" cy="21596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9 Metin kutusu"/>
          <p:cNvSpPr txBox="1"/>
          <p:nvPr/>
        </p:nvSpPr>
        <p:spPr>
          <a:xfrm>
            <a:off x="0" y="6211669"/>
            <a:ext cx="9144000" cy="646331"/>
          </a:xfrm>
          <a:prstGeom prst="rect">
            <a:avLst/>
          </a:prstGeom>
          <a:solidFill>
            <a:schemeClr val="bg1"/>
          </a:solidFill>
        </p:spPr>
        <p:txBody>
          <a:bodyPr wrap="square" rtlCol="0">
            <a:spAutoFit/>
          </a:bodyPr>
          <a:lstStyle/>
          <a:p>
            <a:pPr algn="ctr"/>
            <a:r>
              <a:rPr lang="tr-TR" b="1" dirty="0" smtClean="0">
                <a:solidFill>
                  <a:schemeClr val="tx2">
                    <a:lumMod val="40000"/>
                    <a:lumOff val="60000"/>
                  </a:schemeClr>
                </a:solidFill>
              </a:rPr>
              <a:t>AYDIN</a:t>
            </a:r>
          </a:p>
          <a:p>
            <a:pPr algn="ctr"/>
            <a:r>
              <a:rPr lang="tr-TR" b="1" dirty="0" smtClean="0">
                <a:solidFill>
                  <a:schemeClr val="tx2">
                    <a:lumMod val="40000"/>
                    <a:lumOff val="60000"/>
                  </a:schemeClr>
                </a:solidFill>
              </a:rPr>
              <a:t>HACI KADRİYE ARSLAN REHBERLİK VE ARAŞTIRMA MERKEZİ</a:t>
            </a:r>
            <a:endParaRPr lang="tr-TR" b="1" dirty="0">
              <a:solidFill>
                <a:schemeClr val="tx2">
                  <a:lumMod val="40000"/>
                  <a:lumOff val="60000"/>
                </a:schemeClr>
              </a:solidFill>
            </a:endParaRPr>
          </a:p>
        </p:txBody>
      </p:sp>
      <p:pic>
        <p:nvPicPr>
          <p:cNvPr id="11" name="Picture 2" descr="RAM AMBLEM"/>
          <p:cNvPicPr>
            <a:picLocks noChangeAspect="1" noChangeArrowheads="1"/>
          </p:cNvPicPr>
          <p:nvPr/>
        </p:nvPicPr>
        <p:blipFill>
          <a:blip r:embed="rId12"/>
          <a:srcRect/>
          <a:stretch>
            <a:fillRect/>
          </a:stretch>
        </p:blipFill>
        <p:spPr bwMode="auto">
          <a:xfrm>
            <a:off x="259127" y="6289303"/>
            <a:ext cx="518254" cy="517897"/>
          </a:xfrm>
          <a:prstGeom prst="rect">
            <a:avLst/>
          </a:prstGeom>
          <a:noFill/>
          <a:ln w="9525">
            <a:noFill/>
            <a:miter lim="800000"/>
            <a:headEnd/>
            <a:tailEnd/>
          </a:ln>
        </p:spPr>
      </p:pic>
      <p:pic>
        <p:nvPicPr>
          <p:cNvPr id="12" name="Picture 2" descr="RAM AMBLEM"/>
          <p:cNvPicPr>
            <a:picLocks noChangeAspect="1" noChangeArrowheads="1"/>
          </p:cNvPicPr>
          <p:nvPr/>
        </p:nvPicPr>
        <p:blipFill>
          <a:blip r:embed="rId12"/>
          <a:srcRect/>
          <a:stretch>
            <a:fillRect/>
          </a:stretch>
        </p:blipFill>
        <p:spPr bwMode="auto">
          <a:xfrm>
            <a:off x="8376873" y="6289303"/>
            <a:ext cx="518254" cy="5178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graphicEl>
                                              <a:dgm id="{1F93E4A0-9921-46FE-9FE8-2599DCB559B3}"/>
                                            </p:graphicEl>
                                          </p:spTgt>
                                        </p:tgtEl>
                                        <p:attrNameLst>
                                          <p:attrName>style.visibility</p:attrName>
                                        </p:attrNameLst>
                                      </p:cBhvr>
                                      <p:to>
                                        <p:strVal val="visible"/>
                                      </p:to>
                                    </p:set>
                                    <p:anim calcmode="lin" valueType="num">
                                      <p:cBhvr additive="base">
                                        <p:cTn id="7" dur="500" fill="hold"/>
                                        <p:tgtEl>
                                          <p:spTgt spid="9">
                                            <p:graphicEl>
                                              <a:dgm id="{1F93E4A0-9921-46FE-9FE8-2599DCB559B3}"/>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graphicEl>
                                              <a:dgm id="{1F93E4A0-9921-46FE-9FE8-2599DCB559B3}"/>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graphicEl>
                                              <a:dgm id="{4A53CDF8-C368-43F2-B6AC-AFCC6459D798}"/>
                                            </p:graphicEl>
                                          </p:spTgt>
                                        </p:tgtEl>
                                        <p:attrNameLst>
                                          <p:attrName>style.visibility</p:attrName>
                                        </p:attrNameLst>
                                      </p:cBhvr>
                                      <p:to>
                                        <p:strVal val="visible"/>
                                      </p:to>
                                    </p:set>
                                    <p:anim calcmode="lin" valueType="num">
                                      <p:cBhvr additive="base">
                                        <p:cTn id="13" dur="500" fill="hold"/>
                                        <p:tgtEl>
                                          <p:spTgt spid="9">
                                            <p:graphicEl>
                                              <a:dgm id="{4A53CDF8-C368-43F2-B6AC-AFCC6459D798}"/>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
                                            <p:graphicEl>
                                              <a:dgm id="{4A53CDF8-C368-43F2-B6AC-AFCC6459D798}"/>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graphicEl>
                                              <a:dgm id="{31D10196-B3FB-498B-AAC7-A7BFA3563EEB}"/>
                                            </p:graphicEl>
                                          </p:spTgt>
                                        </p:tgtEl>
                                        <p:attrNameLst>
                                          <p:attrName>style.visibility</p:attrName>
                                        </p:attrNameLst>
                                      </p:cBhvr>
                                      <p:to>
                                        <p:strVal val="visible"/>
                                      </p:to>
                                    </p:set>
                                    <p:anim calcmode="lin" valueType="num">
                                      <p:cBhvr additive="base">
                                        <p:cTn id="19" dur="500" fill="hold"/>
                                        <p:tgtEl>
                                          <p:spTgt spid="9">
                                            <p:graphicEl>
                                              <a:dgm id="{31D10196-B3FB-498B-AAC7-A7BFA3563EEB}"/>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graphicEl>
                                              <a:dgm id="{31D10196-B3FB-498B-AAC7-A7BFA3563EEB}"/>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graphicEl>
                                              <a:dgm id="{7842CD77-57FA-4A54-A6AC-C5324F339B35}"/>
                                            </p:graphicEl>
                                          </p:spTgt>
                                        </p:tgtEl>
                                        <p:attrNameLst>
                                          <p:attrName>style.visibility</p:attrName>
                                        </p:attrNameLst>
                                      </p:cBhvr>
                                      <p:to>
                                        <p:strVal val="visible"/>
                                      </p:to>
                                    </p:set>
                                    <p:anim calcmode="lin" valueType="num">
                                      <p:cBhvr additive="base">
                                        <p:cTn id="25" dur="500" fill="hold"/>
                                        <p:tgtEl>
                                          <p:spTgt spid="9">
                                            <p:graphicEl>
                                              <a:dgm id="{7842CD77-57FA-4A54-A6AC-C5324F339B35}"/>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
                                            <p:graphicEl>
                                              <a:dgm id="{7842CD77-57FA-4A54-A6AC-C5324F339B35}"/>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graphicEl>
                                              <a:dgm id="{8E1081F3-525D-45C5-A145-F370CEA19110}"/>
                                            </p:graphicEl>
                                          </p:spTgt>
                                        </p:tgtEl>
                                        <p:attrNameLst>
                                          <p:attrName>style.visibility</p:attrName>
                                        </p:attrNameLst>
                                      </p:cBhvr>
                                      <p:to>
                                        <p:strVal val="visible"/>
                                      </p:to>
                                    </p:set>
                                    <p:anim calcmode="lin" valueType="num">
                                      <p:cBhvr additive="base">
                                        <p:cTn id="31" dur="500" fill="hold"/>
                                        <p:tgtEl>
                                          <p:spTgt spid="9">
                                            <p:graphicEl>
                                              <a:dgm id="{8E1081F3-525D-45C5-A145-F370CEA19110}"/>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
                                            <p:graphicEl>
                                              <a:dgm id="{8E1081F3-525D-45C5-A145-F370CEA19110}"/>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
                                            <p:graphicEl>
                                              <a:dgm id="{F98378F2-28BB-4C3B-B81A-9E25044DC658}"/>
                                            </p:graphicEl>
                                          </p:spTgt>
                                        </p:tgtEl>
                                        <p:attrNameLst>
                                          <p:attrName>style.visibility</p:attrName>
                                        </p:attrNameLst>
                                      </p:cBhvr>
                                      <p:to>
                                        <p:strVal val="visible"/>
                                      </p:to>
                                    </p:set>
                                    <p:anim calcmode="lin" valueType="num">
                                      <p:cBhvr additive="base">
                                        <p:cTn id="37" dur="500" fill="hold"/>
                                        <p:tgtEl>
                                          <p:spTgt spid="9">
                                            <p:graphicEl>
                                              <a:dgm id="{F98378F2-28BB-4C3B-B81A-9E25044DC658}"/>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
                                            <p:graphicEl>
                                              <a:dgm id="{F98378F2-28BB-4C3B-B81A-9E25044DC658}"/>
                                            </p:graphicEl>
                                          </p:spTgt>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2" presetClass="entr" presetSubtype="8" fill="hold" grpId="0" nodeType="afterEffect">
                                  <p:stCondLst>
                                    <p:cond delay="0"/>
                                  </p:stCondLst>
                                  <p:childTnLst>
                                    <p:set>
                                      <p:cBhvr>
                                        <p:cTn id="41" dur="1" fill="hold">
                                          <p:stCondLst>
                                            <p:cond delay="0"/>
                                          </p:stCondLst>
                                        </p:cTn>
                                        <p:tgtEl>
                                          <p:spTgt spid="8">
                                            <p:graphicEl>
                                              <a:dgm id="{8DE4D413-95EB-402C-9675-F7F3ECB8B8BB}"/>
                                            </p:graphicEl>
                                          </p:spTgt>
                                        </p:tgtEl>
                                        <p:attrNameLst>
                                          <p:attrName>style.visibility</p:attrName>
                                        </p:attrNameLst>
                                      </p:cBhvr>
                                      <p:to>
                                        <p:strVal val="visible"/>
                                      </p:to>
                                    </p:set>
                                    <p:anim calcmode="lin" valueType="num">
                                      <p:cBhvr additive="base">
                                        <p:cTn id="42" dur="500" fill="hold"/>
                                        <p:tgtEl>
                                          <p:spTgt spid="8">
                                            <p:graphicEl>
                                              <a:dgm id="{8DE4D413-95EB-402C-9675-F7F3ECB8B8BB}"/>
                                            </p:graphic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8">
                                            <p:graphicEl>
                                              <a:dgm id="{8DE4D413-95EB-402C-9675-F7F3ECB8B8BB}"/>
                                            </p:graphic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8">
                                            <p:graphicEl>
                                              <a:dgm id="{8F9F9573-9419-4D9E-AB9F-EAB78D21FE59}"/>
                                            </p:graphicEl>
                                          </p:spTgt>
                                        </p:tgtEl>
                                        <p:attrNameLst>
                                          <p:attrName>style.visibility</p:attrName>
                                        </p:attrNameLst>
                                      </p:cBhvr>
                                      <p:to>
                                        <p:strVal val="visible"/>
                                      </p:to>
                                    </p:set>
                                    <p:anim calcmode="lin" valueType="num">
                                      <p:cBhvr additive="base">
                                        <p:cTn id="48" dur="500" fill="hold"/>
                                        <p:tgtEl>
                                          <p:spTgt spid="8">
                                            <p:graphicEl>
                                              <a:dgm id="{8F9F9573-9419-4D9E-AB9F-EAB78D21FE59}"/>
                                            </p:graphic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8">
                                            <p:graphicEl>
                                              <a:dgm id="{8F9F9573-9419-4D9E-AB9F-EAB78D21FE59}"/>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Graphic spid="9"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0"/>
            <a:ext cx="9144000" cy="6858000"/>
          </a:xfrm>
          <a:prstGeom prst="rect">
            <a:avLst/>
          </a:prstGeom>
          <a:solidFill>
            <a:schemeClr val="accent1">
              <a:alpha val="43137"/>
            </a:schemeClr>
          </a:solidFill>
          <a:ln w="9525">
            <a:solidFill>
              <a:schemeClr val="tx1"/>
            </a:solidFill>
            <a:miter lim="800000"/>
            <a:headEnd/>
            <a:tailEnd/>
          </a:ln>
        </p:spPr>
        <p:txBody>
          <a:bodyPr wrap="none" anchor="ctr"/>
          <a:lstStyle/>
          <a:p>
            <a:pPr eaLnBrk="1" hangingPunct="1"/>
            <a:endParaRPr lang="tr-TR"/>
          </a:p>
        </p:txBody>
      </p:sp>
      <p:pic>
        <p:nvPicPr>
          <p:cNvPr id="26627" name="Picture 11"/>
          <p:cNvPicPr>
            <a:picLocks noChangeAspect="1"/>
          </p:cNvPicPr>
          <p:nvPr/>
        </p:nvPicPr>
        <p:blipFill>
          <a:blip r:embed="rId2"/>
          <a:srcRect/>
          <a:stretch>
            <a:fillRect/>
          </a:stretch>
        </p:blipFill>
        <p:spPr bwMode="auto">
          <a:xfrm>
            <a:off x="0" y="2362200"/>
            <a:ext cx="5384800" cy="4445000"/>
          </a:xfrm>
          <a:prstGeom prst="rect">
            <a:avLst/>
          </a:prstGeom>
          <a:noFill/>
          <a:ln w="9525">
            <a:noFill/>
            <a:miter lim="800000"/>
            <a:headEnd/>
            <a:tailEnd/>
          </a:ln>
        </p:spPr>
      </p:pic>
      <p:pic>
        <p:nvPicPr>
          <p:cNvPr id="26628" name="Picture 5"/>
          <p:cNvPicPr>
            <a:picLocks noChangeAspect="1"/>
          </p:cNvPicPr>
          <p:nvPr/>
        </p:nvPicPr>
        <p:blipFill>
          <a:blip r:embed="rId3"/>
          <a:srcRect/>
          <a:stretch>
            <a:fillRect/>
          </a:stretch>
        </p:blipFill>
        <p:spPr bwMode="auto">
          <a:xfrm>
            <a:off x="0" y="1588"/>
            <a:ext cx="3119438" cy="1966912"/>
          </a:xfrm>
          <a:prstGeom prst="rect">
            <a:avLst/>
          </a:prstGeom>
          <a:noFill/>
          <a:ln w="9525">
            <a:noFill/>
            <a:miter lim="800000"/>
            <a:headEnd/>
            <a:tailEnd/>
          </a:ln>
        </p:spPr>
      </p:pic>
      <p:sp>
        <p:nvSpPr>
          <p:cNvPr id="26629" name="Text Box 5"/>
          <p:cNvSpPr txBox="1">
            <a:spLocks noChangeArrowheads="1"/>
          </p:cNvSpPr>
          <p:nvPr/>
        </p:nvSpPr>
        <p:spPr bwMode="auto">
          <a:xfrm>
            <a:off x="4572000" y="1600200"/>
            <a:ext cx="3657600" cy="366713"/>
          </a:xfrm>
          <a:prstGeom prst="rect">
            <a:avLst/>
          </a:prstGeom>
          <a:noFill/>
          <a:ln w="9525">
            <a:noFill/>
            <a:miter lim="800000"/>
            <a:headEnd/>
            <a:tailEnd/>
          </a:ln>
        </p:spPr>
        <p:txBody>
          <a:bodyPr>
            <a:spAutoFit/>
          </a:bodyPr>
          <a:lstStyle/>
          <a:p>
            <a:pPr eaLnBrk="1" hangingPunct="1">
              <a:spcBef>
                <a:spcPct val="50000"/>
              </a:spcBef>
            </a:pPr>
            <a:endParaRPr lang="tr-TR"/>
          </a:p>
        </p:txBody>
      </p:sp>
      <p:sp>
        <p:nvSpPr>
          <p:cNvPr id="26630" name="Rectangle 6"/>
          <p:cNvSpPr>
            <a:spLocks noChangeArrowheads="1"/>
          </p:cNvSpPr>
          <p:nvPr/>
        </p:nvSpPr>
        <p:spPr bwMode="auto">
          <a:xfrm>
            <a:off x="3119438" y="441326"/>
            <a:ext cx="6024562" cy="763587"/>
          </a:xfrm>
          <a:prstGeom prst="rect">
            <a:avLst/>
          </a:prstGeom>
          <a:solidFill>
            <a:schemeClr val="bg1"/>
          </a:solidFill>
          <a:ln w="9525">
            <a:noFill/>
            <a:miter lim="800000"/>
            <a:headEnd/>
            <a:tailEnd/>
          </a:ln>
        </p:spPr>
        <p:txBody>
          <a:bodyPr wrap="none" anchor="ctr"/>
          <a:lstStyle/>
          <a:p>
            <a:pPr algn="ctr" eaLnBrk="1" hangingPunct="1"/>
            <a:r>
              <a:rPr lang="tr-TR" sz="2600" b="1">
                <a:solidFill>
                  <a:srgbClr val="FF0000"/>
                </a:solidFill>
              </a:rPr>
              <a:t>ÜZÜNTÜ</a:t>
            </a:r>
          </a:p>
        </p:txBody>
      </p:sp>
      <p:graphicFrame>
        <p:nvGraphicFramePr>
          <p:cNvPr id="8" name="7 Diyagram"/>
          <p:cNvGraphicFramePr/>
          <p:nvPr/>
        </p:nvGraphicFramePr>
        <p:xfrm>
          <a:off x="2323521" y="4067908"/>
          <a:ext cx="6053352" cy="22213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8 Diyagram"/>
          <p:cNvGraphicFramePr/>
          <p:nvPr/>
        </p:nvGraphicFramePr>
        <p:xfrm>
          <a:off x="1744820" y="2143116"/>
          <a:ext cx="6442075" cy="21596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9 Metin kutusu"/>
          <p:cNvSpPr txBox="1"/>
          <p:nvPr/>
        </p:nvSpPr>
        <p:spPr>
          <a:xfrm>
            <a:off x="0" y="6211669"/>
            <a:ext cx="9144000" cy="646331"/>
          </a:xfrm>
          <a:prstGeom prst="rect">
            <a:avLst/>
          </a:prstGeom>
          <a:solidFill>
            <a:schemeClr val="bg1"/>
          </a:solidFill>
        </p:spPr>
        <p:txBody>
          <a:bodyPr wrap="square" rtlCol="0">
            <a:spAutoFit/>
          </a:bodyPr>
          <a:lstStyle/>
          <a:p>
            <a:pPr algn="ctr"/>
            <a:r>
              <a:rPr lang="tr-TR" b="1" dirty="0" smtClean="0">
                <a:solidFill>
                  <a:schemeClr val="tx2">
                    <a:lumMod val="40000"/>
                    <a:lumOff val="60000"/>
                  </a:schemeClr>
                </a:solidFill>
              </a:rPr>
              <a:t>AYDIN</a:t>
            </a:r>
          </a:p>
          <a:p>
            <a:pPr algn="ctr"/>
            <a:r>
              <a:rPr lang="tr-TR" b="1" dirty="0" smtClean="0">
                <a:solidFill>
                  <a:schemeClr val="tx2">
                    <a:lumMod val="40000"/>
                    <a:lumOff val="60000"/>
                  </a:schemeClr>
                </a:solidFill>
              </a:rPr>
              <a:t>HACI KADRİYE ARSLAN REHBERLİK VE ARAŞTIRMA MERKEZİ</a:t>
            </a:r>
            <a:endParaRPr lang="tr-TR" b="1" dirty="0">
              <a:solidFill>
                <a:schemeClr val="tx2">
                  <a:lumMod val="40000"/>
                  <a:lumOff val="60000"/>
                </a:schemeClr>
              </a:solidFill>
            </a:endParaRPr>
          </a:p>
        </p:txBody>
      </p:sp>
      <p:pic>
        <p:nvPicPr>
          <p:cNvPr id="11" name="Picture 2" descr="RAM AMBLEM"/>
          <p:cNvPicPr>
            <a:picLocks noChangeAspect="1" noChangeArrowheads="1"/>
          </p:cNvPicPr>
          <p:nvPr/>
        </p:nvPicPr>
        <p:blipFill>
          <a:blip r:embed="rId12"/>
          <a:srcRect/>
          <a:stretch>
            <a:fillRect/>
          </a:stretch>
        </p:blipFill>
        <p:spPr bwMode="auto">
          <a:xfrm>
            <a:off x="259127" y="6289303"/>
            <a:ext cx="518254" cy="517897"/>
          </a:xfrm>
          <a:prstGeom prst="rect">
            <a:avLst/>
          </a:prstGeom>
          <a:noFill/>
          <a:ln w="9525">
            <a:noFill/>
            <a:miter lim="800000"/>
            <a:headEnd/>
            <a:tailEnd/>
          </a:ln>
        </p:spPr>
      </p:pic>
      <p:pic>
        <p:nvPicPr>
          <p:cNvPr id="12" name="Picture 2" descr="RAM AMBLEM"/>
          <p:cNvPicPr>
            <a:picLocks noChangeAspect="1" noChangeArrowheads="1"/>
          </p:cNvPicPr>
          <p:nvPr/>
        </p:nvPicPr>
        <p:blipFill>
          <a:blip r:embed="rId12"/>
          <a:srcRect/>
          <a:stretch>
            <a:fillRect/>
          </a:stretch>
        </p:blipFill>
        <p:spPr bwMode="auto">
          <a:xfrm>
            <a:off x="8376873" y="6289303"/>
            <a:ext cx="518254" cy="5178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graphicEl>
                                              <a:dgm id="{1F93E4A0-9921-46FE-9FE8-2599DCB559B3}"/>
                                            </p:graphicEl>
                                          </p:spTgt>
                                        </p:tgtEl>
                                        <p:attrNameLst>
                                          <p:attrName>style.visibility</p:attrName>
                                        </p:attrNameLst>
                                      </p:cBhvr>
                                      <p:to>
                                        <p:strVal val="visible"/>
                                      </p:to>
                                    </p:set>
                                    <p:anim calcmode="lin" valueType="num">
                                      <p:cBhvr additive="base">
                                        <p:cTn id="7" dur="500" fill="hold"/>
                                        <p:tgtEl>
                                          <p:spTgt spid="9">
                                            <p:graphicEl>
                                              <a:dgm id="{1F93E4A0-9921-46FE-9FE8-2599DCB559B3}"/>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graphicEl>
                                              <a:dgm id="{1F93E4A0-9921-46FE-9FE8-2599DCB559B3}"/>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graphicEl>
                                              <a:dgm id="{4A53CDF8-C368-43F2-B6AC-AFCC6459D798}"/>
                                            </p:graphicEl>
                                          </p:spTgt>
                                        </p:tgtEl>
                                        <p:attrNameLst>
                                          <p:attrName>style.visibility</p:attrName>
                                        </p:attrNameLst>
                                      </p:cBhvr>
                                      <p:to>
                                        <p:strVal val="visible"/>
                                      </p:to>
                                    </p:set>
                                    <p:anim calcmode="lin" valueType="num">
                                      <p:cBhvr additive="base">
                                        <p:cTn id="13" dur="500" fill="hold"/>
                                        <p:tgtEl>
                                          <p:spTgt spid="9">
                                            <p:graphicEl>
                                              <a:dgm id="{4A53CDF8-C368-43F2-B6AC-AFCC6459D798}"/>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
                                            <p:graphicEl>
                                              <a:dgm id="{4A53CDF8-C368-43F2-B6AC-AFCC6459D798}"/>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graphicEl>
                                              <a:dgm id="{31D10196-B3FB-498B-AAC7-A7BFA3563EEB}"/>
                                            </p:graphicEl>
                                          </p:spTgt>
                                        </p:tgtEl>
                                        <p:attrNameLst>
                                          <p:attrName>style.visibility</p:attrName>
                                        </p:attrNameLst>
                                      </p:cBhvr>
                                      <p:to>
                                        <p:strVal val="visible"/>
                                      </p:to>
                                    </p:set>
                                    <p:anim calcmode="lin" valueType="num">
                                      <p:cBhvr additive="base">
                                        <p:cTn id="19" dur="500" fill="hold"/>
                                        <p:tgtEl>
                                          <p:spTgt spid="9">
                                            <p:graphicEl>
                                              <a:dgm id="{31D10196-B3FB-498B-AAC7-A7BFA3563EEB}"/>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graphicEl>
                                              <a:dgm id="{31D10196-B3FB-498B-AAC7-A7BFA3563EEB}"/>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graphicEl>
                                              <a:dgm id="{7842CD77-57FA-4A54-A6AC-C5324F339B35}"/>
                                            </p:graphicEl>
                                          </p:spTgt>
                                        </p:tgtEl>
                                        <p:attrNameLst>
                                          <p:attrName>style.visibility</p:attrName>
                                        </p:attrNameLst>
                                      </p:cBhvr>
                                      <p:to>
                                        <p:strVal val="visible"/>
                                      </p:to>
                                    </p:set>
                                    <p:anim calcmode="lin" valueType="num">
                                      <p:cBhvr additive="base">
                                        <p:cTn id="25" dur="500" fill="hold"/>
                                        <p:tgtEl>
                                          <p:spTgt spid="9">
                                            <p:graphicEl>
                                              <a:dgm id="{7842CD77-57FA-4A54-A6AC-C5324F339B35}"/>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
                                            <p:graphicEl>
                                              <a:dgm id="{7842CD77-57FA-4A54-A6AC-C5324F339B35}"/>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graphicEl>
                                              <a:dgm id="{8E1081F3-525D-45C5-A145-F370CEA19110}"/>
                                            </p:graphicEl>
                                          </p:spTgt>
                                        </p:tgtEl>
                                        <p:attrNameLst>
                                          <p:attrName>style.visibility</p:attrName>
                                        </p:attrNameLst>
                                      </p:cBhvr>
                                      <p:to>
                                        <p:strVal val="visible"/>
                                      </p:to>
                                    </p:set>
                                    <p:anim calcmode="lin" valueType="num">
                                      <p:cBhvr additive="base">
                                        <p:cTn id="31" dur="500" fill="hold"/>
                                        <p:tgtEl>
                                          <p:spTgt spid="9">
                                            <p:graphicEl>
                                              <a:dgm id="{8E1081F3-525D-45C5-A145-F370CEA19110}"/>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
                                            <p:graphicEl>
                                              <a:dgm id="{8E1081F3-525D-45C5-A145-F370CEA19110}"/>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
                                            <p:graphicEl>
                                              <a:dgm id="{F98378F2-28BB-4C3B-B81A-9E25044DC658}"/>
                                            </p:graphicEl>
                                          </p:spTgt>
                                        </p:tgtEl>
                                        <p:attrNameLst>
                                          <p:attrName>style.visibility</p:attrName>
                                        </p:attrNameLst>
                                      </p:cBhvr>
                                      <p:to>
                                        <p:strVal val="visible"/>
                                      </p:to>
                                    </p:set>
                                    <p:anim calcmode="lin" valueType="num">
                                      <p:cBhvr additive="base">
                                        <p:cTn id="37" dur="500" fill="hold"/>
                                        <p:tgtEl>
                                          <p:spTgt spid="9">
                                            <p:graphicEl>
                                              <a:dgm id="{F98378F2-28BB-4C3B-B81A-9E25044DC658}"/>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
                                            <p:graphicEl>
                                              <a:dgm id="{F98378F2-28BB-4C3B-B81A-9E25044DC658}"/>
                                            </p:graphicEl>
                                          </p:spTgt>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2" presetClass="entr" presetSubtype="8" fill="hold" grpId="0" nodeType="afterEffect">
                                  <p:stCondLst>
                                    <p:cond delay="0"/>
                                  </p:stCondLst>
                                  <p:childTnLst>
                                    <p:set>
                                      <p:cBhvr>
                                        <p:cTn id="41" dur="1" fill="hold">
                                          <p:stCondLst>
                                            <p:cond delay="0"/>
                                          </p:stCondLst>
                                        </p:cTn>
                                        <p:tgtEl>
                                          <p:spTgt spid="8">
                                            <p:graphicEl>
                                              <a:dgm id="{8DE4D413-95EB-402C-9675-F7F3ECB8B8BB}"/>
                                            </p:graphicEl>
                                          </p:spTgt>
                                        </p:tgtEl>
                                        <p:attrNameLst>
                                          <p:attrName>style.visibility</p:attrName>
                                        </p:attrNameLst>
                                      </p:cBhvr>
                                      <p:to>
                                        <p:strVal val="visible"/>
                                      </p:to>
                                    </p:set>
                                    <p:anim calcmode="lin" valueType="num">
                                      <p:cBhvr additive="base">
                                        <p:cTn id="42" dur="500" fill="hold"/>
                                        <p:tgtEl>
                                          <p:spTgt spid="8">
                                            <p:graphicEl>
                                              <a:dgm id="{8DE4D413-95EB-402C-9675-F7F3ECB8B8BB}"/>
                                            </p:graphic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8">
                                            <p:graphicEl>
                                              <a:dgm id="{8DE4D413-95EB-402C-9675-F7F3ECB8B8BB}"/>
                                            </p:graphic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8">
                                            <p:graphicEl>
                                              <a:dgm id="{8F9F9573-9419-4D9E-AB9F-EAB78D21FE59}"/>
                                            </p:graphicEl>
                                          </p:spTgt>
                                        </p:tgtEl>
                                        <p:attrNameLst>
                                          <p:attrName>style.visibility</p:attrName>
                                        </p:attrNameLst>
                                      </p:cBhvr>
                                      <p:to>
                                        <p:strVal val="visible"/>
                                      </p:to>
                                    </p:set>
                                    <p:anim calcmode="lin" valueType="num">
                                      <p:cBhvr additive="base">
                                        <p:cTn id="48" dur="500" fill="hold"/>
                                        <p:tgtEl>
                                          <p:spTgt spid="8">
                                            <p:graphicEl>
                                              <a:dgm id="{8F9F9573-9419-4D9E-AB9F-EAB78D21FE59}"/>
                                            </p:graphic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8">
                                            <p:graphicEl>
                                              <a:dgm id="{8F9F9573-9419-4D9E-AB9F-EAB78D21FE59}"/>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Graphic spid="9"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6858000"/>
          </a:xfrm>
          <a:prstGeom prst="rect">
            <a:avLst/>
          </a:prstGeom>
          <a:solidFill>
            <a:schemeClr val="accent1">
              <a:alpha val="43137"/>
            </a:schemeClr>
          </a:solidFill>
          <a:ln w="9525">
            <a:solidFill>
              <a:schemeClr val="tx1"/>
            </a:solidFill>
            <a:miter lim="800000"/>
            <a:headEnd/>
            <a:tailEnd/>
          </a:ln>
        </p:spPr>
        <p:txBody>
          <a:bodyPr wrap="none" anchor="ctr"/>
          <a:lstStyle/>
          <a:p>
            <a:pPr eaLnBrk="1" hangingPunct="1"/>
            <a:endParaRPr lang="tr-TR"/>
          </a:p>
        </p:txBody>
      </p:sp>
      <p:pic>
        <p:nvPicPr>
          <p:cNvPr id="27651" name="Picture 11"/>
          <p:cNvPicPr>
            <a:picLocks noChangeAspect="1"/>
          </p:cNvPicPr>
          <p:nvPr/>
        </p:nvPicPr>
        <p:blipFill>
          <a:blip r:embed="rId3"/>
          <a:srcRect/>
          <a:stretch>
            <a:fillRect/>
          </a:stretch>
        </p:blipFill>
        <p:spPr bwMode="auto">
          <a:xfrm>
            <a:off x="0" y="2362200"/>
            <a:ext cx="5384800" cy="4445000"/>
          </a:xfrm>
          <a:prstGeom prst="rect">
            <a:avLst/>
          </a:prstGeom>
          <a:noFill/>
          <a:ln w="9525">
            <a:noFill/>
            <a:miter lim="800000"/>
            <a:headEnd/>
            <a:tailEnd/>
          </a:ln>
        </p:spPr>
      </p:pic>
      <p:pic>
        <p:nvPicPr>
          <p:cNvPr id="27652" name="Picture 5"/>
          <p:cNvPicPr>
            <a:picLocks noChangeAspect="1"/>
          </p:cNvPicPr>
          <p:nvPr/>
        </p:nvPicPr>
        <p:blipFill>
          <a:blip r:embed="rId4"/>
          <a:srcRect/>
          <a:stretch>
            <a:fillRect/>
          </a:stretch>
        </p:blipFill>
        <p:spPr bwMode="auto">
          <a:xfrm>
            <a:off x="0" y="1588"/>
            <a:ext cx="3119438" cy="1966912"/>
          </a:xfrm>
          <a:prstGeom prst="rect">
            <a:avLst/>
          </a:prstGeom>
          <a:noFill/>
          <a:ln w="9525">
            <a:noFill/>
            <a:miter lim="800000"/>
            <a:headEnd/>
            <a:tailEnd/>
          </a:ln>
        </p:spPr>
      </p:pic>
      <p:sp>
        <p:nvSpPr>
          <p:cNvPr id="27653" name="Text Box 5"/>
          <p:cNvSpPr txBox="1">
            <a:spLocks noChangeArrowheads="1"/>
          </p:cNvSpPr>
          <p:nvPr/>
        </p:nvSpPr>
        <p:spPr bwMode="auto">
          <a:xfrm>
            <a:off x="4572000" y="1600200"/>
            <a:ext cx="3657600" cy="366713"/>
          </a:xfrm>
          <a:prstGeom prst="rect">
            <a:avLst/>
          </a:prstGeom>
          <a:noFill/>
          <a:ln w="9525">
            <a:noFill/>
            <a:miter lim="800000"/>
            <a:headEnd/>
            <a:tailEnd/>
          </a:ln>
        </p:spPr>
        <p:txBody>
          <a:bodyPr>
            <a:spAutoFit/>
          </a:bodyPr>
          <a:lstStyle/>
          <a:p>
            <a:pPr eaLnBrk="1" hangingPunct="1">
              <a:spcBef>
                <a:spcPct val="50000"/>
              </a:spcBef>
            </a:pPr>
            <a:endParaRPr lang="tr-TR"/>
          </a:p>
        </p:txBody>
      </p:sp>
      <p:sp>
        <p:nvSpPr>
          <p:cNvPr id="27654" name="Rectangle 6"/>
          <p:cNvSpPr>
            <a:spLocks noChangeArrowheads="1"/>
          </p:cNvSpPr>
          <p:nvPr/>
        </p:nvSpPr>
        <p:spPr bwMode="auto">
          <a:xfrm>
            <a:off x="3119438" y="441326"/>
            <a:ext cx="6024562" cy="763587"/>
          </a:xfrm>
          <a:prstGeom prst="rect">
            <a:avLst/>
          </a:prstGeom>
          <a:solidFill>
            <a:schemeClr val="bg1"/>
          </a:solidFill>
          <a:ln w="9525">
            <a:noFill/>
            <a:miter lim="800000"/>
            <a:headEnd/>
            <a:tailEnd/>
          </a:ln>
        </p:spPr>
        <p:txBody>
          <a:bodyPr wrap="none" anchor="ctr"/>
          <a:lstStyle/>
          <a:p>
            <a:pPr algn="ctr" eaLnBrk="1" hangingPunct="1"/>
            <a:r>
              <a:rPr lang="tr-TR" sz="2600" b="1" dirty="0">
                <a:solidFill>
                  <a:srgbClr val="00539B"/>
                </a:solidFill>
              </a:rPr>
              <a:t>DUYGUSAL GELİŞİM</a:t>
            </a:r>
          </a:p>
        </p:txBody>
      </p:sp>
      <p:graphicFrame>
        <p:nvGraphicFramePr>
          <p:cNvPr id="10" name="9 Diyagram"/>
          <p:cNvGraphicFramePr/>
          <p:nvPr/>
        </p:nvGraphicFramePr>
        <p:xfrm>
          <a:off x="2194782" y="1600200"/>
          <a:ext cx="6380036" cy="41685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7 Metin kutusu"/>
          <p:cNvSpPr txBox="1"/>
          <p:nvPr/>
        </p:nvSpPr>
        <p:spPr>
          <a:xfrm>
            <a:off x="0" y="6211669"/>
            <a:ext cx="9144000" cy="646331"/>
          </a:xfrm>
          <a:prstGeom prst="rect">
            <a:avLst/>
          </a:prstGeom>
          <a:solidFill>
            <a:schemeClr val="bg1"/>
          </a:solidFill>
        </p:spPr>
        <p:txBody>
          <a:bodyPr wrap="square" rtlCol="0">
            <a:spAutoFit/>
          </a:bodyPr>
          <a:lstStyle/>
          <a:p>
            <a:pPr algn="ctr"/>
            <a:r>
              <a:rPr lang="tr-TR" b="1" dirty="0" smtClean="0">
                <a:solidFill>
                  <a:schemeClr val="tx2">
                    <a:lumMod val="40000"/>
                    <a:lumOff val="60000"/>
                  </a:schemeClr>
                </a:solidFill>
              </a:rPr>
              <a:t>AYDIN</a:t>
            </a:r>
          </a:p>
          <a:p>
            <a:pPr algn="ctr"/>
            <a:r>
              <a:rPr lang="tr-TR" b="1" dirty="0" smtClean="0">
                <a:solidFill>
                  <a:schemeClr val="tx2">
                    <a:lumMod val="40000"/>
                    <a:lumOff val="60000"/>
                  </a:schemeClr>
                </a:solidFill>
              </a:rPr>
              <a:t>HACI KADRİYE ARSLAN REHBERLİK VE ARAŞTIRMA MERKEZİ</a:t>
            </a:r>
            <a:endParaRPr lang="tr-TR" b="1" dirty="0">
              <a:solidFill>
                <a:schemeClr val="tx2">
                  <a:lumMod val="40000"/>
                  <a:lumOff val="60000"/>
                </a:schemeClr>
              </a:solidFill>
            </a:endParaRPr>
          </a:p>
        </p:txBody>
      </p:sp>
      <p:pic>
        <p:nvPicPr>
          <p:cNvPr id="9" name="Picture 2" descr="RAM AMBLEM"/>
          <p:cNvPicPr>
            <a:picLocks noChangeAspect="1" noChangeArrowheads="1"/>
          </p:cNvPicPr>
          <p:nvPr/>
        </p:nvPicPr>
        <p:blipFill>
          <a:blip r:embed="rId9"/>
          <a:srcRect/>
          <a:stretch>
            <a:fillRect/>
          </a:stretch>
        </p:blipFill>
        <p:spPr bwMode="auto">
          <a:xfrm>
            <a:off x="259127" y="6289303"/>
            <a:ext cx="518254" cy="517897"/>
          </a:xfrm>
          <a:prstGeom prst="rect">
            <a:avLst/>
          </a:prstGeom>
          <a:noFill/>
          <a:ln w="9525">
            <a:noFill/>
            <a:miter lim="800000"/>
            <a:headEnd/>
            <a:tailEnd/>
          </a:ln>
        </p:spPr>
      </p:pic>
      <p:pic>
        <p:nvPicPr>
          <p:cNvPr id="11" name="Picture 2" descr="RAM AMBLEM"/>
          <p:cNvPicPr>
            <a:picLocks noChangeAspect="1" noChangeArrowheads="1"/>
          </p:cNvPicPr>
          <p:nvPr/>
        </p:nvPicPr>
        <p:blipFill>
          <a:blip r:embed="rId9"/>
          <a:srcRect/>
          <a:stretch>
            <a:fillRect/>
          </a:stretch>
        </p:blipFill>
        <p:spPr bwMode="auto">
          <a:xfrm>
            <a:off x="8376873" y="6289303"/>
            <a:ext cx="518254" cy="5178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graphicEl>
                                              <a:dgm id="{092C0D70-C1C6-417C-B9DF-96A2042D2E40}"/>
                                            </p:graphicEl>
                                          </p:spTgt>
                                        </p:tgtEl>
                                        <p:attrNameLst>
                                          <p:attrName>style.visibility</p:attrName>
                                        </p:attrNameLst>
                                      </p:cBhvr>
                                      <p:to>
                                        <p:strVal val="visible"/>
                                      </p:to>
                                    </p:set>
                                    <p:animEffect transition="in" filter="checkerboard(across)">
                                      <p:cBhvr>
                                        <p:cTn id="7" dur="500"/>
                                        <p:tgtEl>
                                          <p:spTgt spid="10">
                                            <p:graphicEl>
                                              <a:dgm id="{092C0D70-C1C6-417C-B9DF-96A2042D2E4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graphicEl>
                                              <a:dgm id="{77ED5D2D-35BB-40FC-A6D4-61BD04C60DFA}"/>
                                            </p:graphicEl>
                                          </p:spTgt>
                                        </p:tgtEl>
                                        <p:attrNameLst>
                                          <p:attrName>style.visibility</p:attrName>
                                        </p:attrNameLst>
                                      </p:cBhvr>
                                      <p:to>
                                        <p:strVal val="visible"/>
                                      </p:to>
                                    </p:set>
                                    <p:animEffect transition="in" filter="checkerboard(across)">
                                      <p:cBhvr>
                                        <p:cTn id="12" dur="500"/>
                                        <p:tgtEl>
                                          <p:spTgt spid="10">
                                            <p:graphicEl>
                                              <a:dgm id="{77ED5D2D-35BB-40FC-A6D4-61BD04C60DFA}"/>
                                            </p:graphic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0">
                                            <p:graphicEl>
                                              <a:dgm id="{2280A08A-4176-41C9-86B7-DD6F9789A452}"/>
                                            </p:graphicEl>
                                          </p:spTgt>
                                        </p:tgtEl>
                                        <p:attrNameLst>
                                          <p:attrName>style.visibility</p:attrName>
                                        </p:attrNameLst>
                                      </p:cBhvr>
                                      <p:to>
                                        <p:strVal val="visible"/>
                                      </p:to>
                                    </p:set>
                                    <p:animEffect transition="in" filter="checkerboard(across)">
                                      <p:cBhvr>
                                        <p:cTn id="15" dur="500"/>
                                        <p:tgtEl>
                                          <p:spTgt spid="10">
                                            <p:graphicEl>
                                              <a:dgm id="{2280A08A-4176-41C9-86B7-DD6F9789A45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0">
                                            <p:graphicEl>
                                              <a:dgm id="{8C9879D3-44B1-4630-9C64-EE4D5F36E173}"/>
                                            </p:graphicEl>
                                          </p:spTgt>
                                        </p:tgtEl>
                                        <p:attrNameLst>
                                          <p:attrName>style.visibility</p:attrName>
                                        </p:attrNameLst>
                                      </p:cBhvr>
                                      <p:to>
                                        <p:strVal val="visible"/>
                                      </p:to>
                                    </p:set>
                                    <p:animEffect transition="in" filter="checkerboard(across)">
                                      <p:cBhvr>
                                        <p:cTn id="20" dur="500"/>
                                        <p:tgtEl>
                                          <p:spTgt spid="10">
                                            <p:graphicEl>
                                              <a:dgm id="{8C9879D3-44B1-4630-9C64-EE4D5F36E173}"/>
                                            </p:graphicEl>
                                          </p:spTgt>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0">
                                            <p:graphicEl>
                                              <a:dgm id="{E83BD6DF-B2D4-4143-A2F7-1E92097586A9}"/>
                                            </p:graphicEl>
                                          </p:spTgt>
                                        </p:tgtEl>
                                        <p:attrNameLst>
                                          <p:attrName>style.visibility</p:attrName>
                                        </p:attrNameLst>
                                      </p:cBhvr>
                                      <p:to>
                                        <p:strVal val="visible"/>
                                      </p:to>
                                    </p:set>
                                    <p:animEffect transition="in" filter="checkerboard(across)">
                                      <p:cBhvr>
                                        <p:cTn id="23" dur="500"/>
                                        <p:tgtEl>
                                          <p:spTgt spid="10">
                                            <p:graphicEl>
                                              <a:dgm id="{E83BD6DF-B2D4-4143-A2F7-1E92097586A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0">
                                            <p:graphicEl>
                                              <a:dgm id="{31DA82AE-9617-4BF5-B845-3869172C984C}"/>
                                            </p:graphicEl>
                                          </p:spTgt>
                                        </p:tgtEl>
                                        <p:attrNameLst>
                                          <p:attrName>style.visibility</p:attrName>
                                        </p:attrNameLst>
                                      </p:cBhvr>
                                      <p:to>
                                        <p:strVal val="visible"/>
                                      </p:to>
                                    </p:set>
                                    <p:animEffect transition="in" filter="checkerboard(across)">
                                      <p:cBhvr>
                                        <p:cTn id="28" dur="500"/>
                                        <p:tgtEl>
                                          <p:spTgt spid="10">
                                            <p:graphicEl>
                                              <a:dgm id="{31DA82AE-9617-4BF5-B845-3869172C984C}"/>
                                            </p:graphicEl>
                                          </p:spTgt>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0">
                                            <p:graphicEl>
                                              <a:dgm id="{445EF37E-E588-447C-B512-A3A350D0306A}"/>
                                            </p:graphicEl>
                                          </p:spTgt>
                                        </p:tgtEl>
                                        <p:attrNameLst>
                                          <p:attrName>style.visibility</p:attrName>
                                        </p:attrNameLst>
                                      </p:cBhvr>
                                      <p:to>
                                        <p:strVal val="visible"/>
                                      </p:to>
                                    </p:set>
                                    <p:animEffect transition="in" filter="checkerboard(across)">
                                      <p:cBhvr>
                                        <p:cTn id="31" dur="500"/>
                                        <p:tgtEl>
                                          <p:spTgt spid="10">
                                            <p:graphicEl>
                                              <a:dgm id="{445EF37E-E588-447C-B512-A3A350D0306A}"/>
                                            </p:graphicEl>
                                          </p:spTgt>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0">
                                            <p:graphicEl>
                                              <a:dgm id="{A5B68CCB-D237-4689-8C47-2C9DDE090538}"/>
                                            </p:graphicEl>
                                          </p:spTgt>
                                        </p:tgtEl>
                                        <p:attrNameLst>
                                          <p:attrName>style.visibility</p:attrName>
                                        </p:attrNameLst>
                                      </p:cBhvr>
                                      <p:to>
                                        <p:strVal val="visible"/>
                                      </p:to>
                                    </p:set>
                                    <p:animEffect transition="in" filter="checkerboard(across)">
                                      <p:cBhvr>
                                        <p:cTn id="34" dur="500"/>
                                        <p:tgtEl>
                                          <p:spTgt spid="10">
                                            <p:graphicEl>
                                              <a:dgm id="{A5B68CCB-D237-4689-8C47-2C9DDE09053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0"/>
            <a:ext cx="9144000" cy="6858000"/>
          </a:xfrm>
          <a:prstGeom prst="rect">
            <a:avLst/>
          </a:prstGeom>
          <a:solidFill>
            <a:schemeClr val="accent1">
              <a:alpha val="43137"/>
            </a:schemeClr>
          </a:solidFill>
          <a:ln w="9525">
            <a:solidFill>
              <a:schemeClr val="tx1"/>
            </a:solidFill>
            <a:miter lim="800000"/>
            <a:headEnd/>
            <a:tailEnd/>
          </a:ln>
        </p:spPr>
        <p:txBody>
          <a:bodyPr wrap="none" anchor="ctr"/>
          <a:lstStyle/>
          <a:p>
            <a:pPr eaLnBrk="1" hangingPunct="1"/>
            <a:endParaRPr lang="tr-TR"/>
          </a:p>
        </p:txBody>
      </p:sp>
      <p:pic>
        <p:nvPicPr>
          <p:cNvPr id="29699" name="Picture 11"/>
          <p:cNvPicPr>
            <a:picLocks noChangeAspect="1"/>
          </p:cNvPicPr>
          <p:nvPr/>
        </p:nvPicPr>
        <p:blipFill>
          <a:blip r:embed="rId3"/>
          <a:srcRect/>
          <a:stretch>
            <a:fillRect/>
          </a:stretch>
        </p:blipFill>
        <p:spPr bwMode="auto">
          <a:xfrm>
            <a:off x="0" y="2362200"/>
            <a:ext cx="5384800" cy="4445000"/>
          </a:xfrm>
          <a:prstGeom prst="rect">
            <a:avLst/>
          </a:prstGeom>
          <a:noFill/>
          <a:ln w="9525">
            <a:noFill/>
            <a:miter lim="800000"/>
            <a:headEnd/>
            <a:tailEnd/>
          </a:ln>
        </p:spPr>
      </p:pic>
      <p:pic>
        <p:nvPicPr>
          <p:cNvPr id="29700" name="Picture 5"/>
          <p:cNvPicPr>
            <a:picLocks noChangeAspect="1"/>
          </p:cNvPicPr>
          <p:nvPr/>
        </p:nvPicPr>
        <p:blipFill>
          <a:blip r:embed="rId4"/>
          <a:srcRect/>
          <a:stretch>
            <a:fillRect/>
          </a:stretch>
        </p:blipFill>
        <p:spPr bwMode="auto">
          <a:xfrm>
            <a:off x="0" y="1588"/>
            <a:ext cx="3119438" cy="1966912"/>
          </a:xfrm>
          <a:prstGeom prst="rect">
            <a:avLst/>
          </a:prstGeom>
          <a:noFill/>
          <a:ln w="9525">
            <a:noFill/>
            <a:miter lim="800000"/>
            <a:headEnd/>
            <a:tailEnd/>
          </a:ln>
        </p:spPr>
      </p:pic>
      <p:sp>
        <p:nvSpPr>
          <p:cNvPr id="29701" name="Text Box 5"/>
          <p:cNvSpPr txBox="1">
            <a:spLocks noChangeArrowheads="1"/>
          </p:cNvSpPr>
          <p:nvPr/>
        </p:nvSpPr>
        <p:spPr bwMode="auto">
          <a:xfrm>
            <a:off x="4572000" y="1600200"/>
            <a:ext cx="3657600" cy="366713"/>
          </a:xfrm>
          <a:prstGeom prst="rect">
            <a:avLst/>
          </a:prstGeom>
          <a:noFill/>
          <a:ln w="9525">
            <a:noFill/>
            <a:miter lim="800000"/>
            <a:headEnd/>
            <a:tailEnd/>
          </a:ln>
        </p:spPr>
        <p:txBody>
          <a:bodyPr>
            <a:spAutoFit/>
          </a:bodyPr>
          <a:lstStyle/>
          <a:p>
            <a:pPr eaLnBrk="1" hangingPunct="1">
              <a:spcBef>
                <a:spcPct val="50000"/>
              </a:spcBef>
            </a:pPr>
            <a:endParaRPr lang="tr-TR"/>
          </a:p>
        </p:txBody>
      </p:sp>
      <p:sp>
        <p:nvSpPr>
          <p:cNvPr id="29702" name="Rectangle 6"/>
          <p:cNvSpPr>
            <a:spLocks noChangeArrowheads="1"/>
          </p:cNvSpPr>
          <p:nvPr/>
        </p:nvSpPr>
        <p:spPr bwMode="auto">
          <a:xfrm>
            <a:off x="3119438" y="441326"/>
            <a:ext cx="6024562" cy="763587"/>
          </a:xfrm>
          <a:prstGeom prst="rect">
            <a:avLst/>
          </a:prstGeom>
          <a:solidFill>
            <a:schemeClr val="bg1"/>
          </a:solidFill>
          <a:ln w="9525">
            <a:noFill/>
            <a:miter lim="800000"/>
            <a:headEnd/>
            <a:tailEnd/>
          </a:ln>
        </p:spPr>
        <p:txBody>
          <a:bodyPr wrap="none" anchor="ctr"/>
          <a:lstStyle/>
          <a:p>
            <a:pPr algn="ctr" eaLnBrk="1" hangingPunct="1"/>
            <a:r>
              <a:rPr lang="tr-TR" sz="2600" b="1" dirty="0">
                <a:solidFill>
                  <a:srgbClr val="00539B"/>
                </a:solidFill>
              </a:rPr>
              <a:t>ERGENLİKTE SOSYAL GELİŞİM</a:t>
            </a:r>
          </a:p>
        </p:txBody>
      </p:sp>
      <p:graphicFrame>
        <p:nvGraphicFramePr>
          <p:cNvPr id="8" name="7 Diyagram"/>
          <p:cNvGraphicFramePr/>
          <p:nvPr/>
        </p:nvGraphicFramePr>
        <p:xfrm>
          <a:off x="1431533" y="1600200"/>
          <a:ext cx="6945340" cy="402749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8 Metin kutusu"/>
          <p:cNvSpPr txBox="1"/>
          <p:nvPr/>
        </p:nvSpPr>
        <p:spPr>
          <a:xfrm>
            <a:off x="0" y="6211669"/>
            <a:ext cx="9144000" cy="646331"/>
          </a:xfrm>
          <a:prstGeom prst="rect">
            <a:avLst/>
          </a:prstGeom>
          <a:solidFill>
            <a:schemeClr val="bg1"/>
          </a:solidFill>
        </p:spPr>
        <p:txBody>
          <a:bodyPr wrap="square" rtlCol="0">
            <a:spAutoFit/>
          </a:bodyPr>
          <a:lstStyle/>
          <a:p>
            <a:pPr algn="ctr"/>
            <a:r>
              <a:rPr lang="tr-TR" b="1" dirty="0" smtClean="0">
                <a:solidFill>
                  <a:schemeClr val="tx2">
                    <a:lumMod val="40000"/>
                    <a:lumOff val="60000"/>
                  </a:schemeClr>
                </a:solidFill>
              </a:rPr>
              <a:t>AYDIN</a:t>
            </a:r>
          </a:p>
          <a:p>
            <a:pPr algn="ctr"/>
            <a:r>
              <a:rPr lang="tr-TR" b="1" dirty="0" smtClean="0">
                <a:solidFill>
                  <a:schemeClr val="tx2">
                    <a:lumMod val="40000"/>
                    <a:lumOff val="60000"/>
                  </a:schemeClr>
                </a:solidFill>
              </a:rPr>
              <a:t>HACI KADRİYE ARSLAN REHBERLİK VE ARAŞTIRMA MERKEZİ</a:t>
            </a:r>
            <a:endParaRPr lang="tr-TR" b="1" dirty="0">
              <a:solidFill>
                <a:schemeClr val="tx2">
                  <a:lumMod val="40000"/>
                  <a:lumOff val="60000"/>
                </a:schemeClr>
              </a:solidFill>
            </a:endParaRPr>
          </a:p>
        </p:txBody>
      </p:sp>
      <p:pic>
        <p:nvPicPr>
          <p:cNvPr id="10" name="Picture 2" descr="RAM AMBLEM"/>
          <p:cNvPicPr>
            <a:picLocks noChangeAspect="1" noChangeArrowheads="1"/>
          </p:cNvPicPr>
          <p:nvPr/>
        </p:nvPicPr>
        <p:blipFill>
          <a:blip r:embed="rId9"/>
          <a:srcRect/>
          <a:stretch>
            <a:fillRect/>
          </a:stretch>
        </p:blipFill>
        <p:spPr bwMode="auto">
          <a:xfrm>
            <a:off x="259127" y="6289303"/>
            <a:ext cx="518254" cy="517897"/>
          </a:xfrm>
          <a:prstGeom prst="rect">
            <a:avLst/>
          </a:prstGeom>
          <a:noFill/>
          <a:ln w="9525">
            <a:noFill/>
            <a:miter lim="800000"/>
            <a:headEnd/>
            <a:tailEnd/>
          </a:ln>
        </p:spPr>
      </p:pic>
      <p:pic>
        <p:nvPicPr>
          <p:cNvPr id="11" name="Picture 2" descr="RAM AMBLEM"/>
          <p:cNvPicPr>
            <a:picLocks noChangeAspect="1" noChangeArrowheads="1"/>
          </p:cNvPicPr>
          <p:nvPr/>
        </p:nvPicPr>
        <p:blipFill>
          <a:blip r:embed="rId9"/>
          <a:srcRect/>
          <a:stretch>
            <a:fillRect/>
          </a:stretch>
        </p:blipFill>
        <p:spPr bwMode="auto">
          <a:xfrm>
            <a:off x="8376873" y="6289303"/>
            <a:ext cx="518254" cy="5178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8">
                                            <p:graphicEl>
                                              <a:dgm id="{CC6408E5-F536-4F2E-98DB-571D61AEEF9E}"/>
                                            </p:graphicEl>
                                          </p:spTgt>
                                        </p:tgtEl>
                                        <p:attrNameLst>
                                          <p:attrName>style.visibility</p:attrName>
                                        </p:attrNameLst>
                                      </p:cBhvr>
                                      <p:to>
                                        <p:strVal val="visible"/>
                                      </p:to>
                                    </p:set>
                                    <p:anim calcmode="lin" valueType="num">
                                      <p:cBhvr additive="base">
                                        <p:cTn id="7" dur="500" fill="hold"/>
                                        <p:tgtEl>
                                          <p:spTgt spid="8">
                                            <p:graphicEl>
                                              <a:dgm id="{CC6408E5-F536-4F2E-98DB-571D61AEEF9E}"/>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graphicEl>
                                              <a:dgm id="{CC6408E5-F536-4F2E-98DB-571D61AEEF9E}"/>
                                            </p:graphic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8">
                                            <p:graphicEl>
                                              <a:dgm id="{5A0E57EF-D95C-4A48-95FA-F2B76A9CA63F}"/>
                                            </p:graphicEl>
                                          </p:spTgt>
                                        </p:tgtEl>
                                        <p:attrNameLst>
                                          <p:attrName>style.visibility</p:attrName>
                                        </p:attrNameLst>
                                      </p:cBhvr>
                                      <p:to>
                                        <p:strVal val="visible"/>
                                      </p:to>
                                    </p:set>
                                    <p:anim calcmode="lin" valueType="num">
                                      <p:cBhvr additive="base">
                                        <p:cTn id="11" dur="500" fill="hold"/>
                                        <p:tgtEl>
                                          <p:spTgt spid="8">
                                            <p:graphicEl>
                                              <a:dgm id="{5A0E57EF-D95C-4A48-95FA-F2B76A9CA63F}"/>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
                                            <p:graphicEl>
                                              <a:dgm id="{5A0E57EF-D95C-4A48-95FA-F2B76A9CA63F}"/>
                                            </p:graphic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8">
                                            <p:graphicEl>
                                              <a:dgm id="{64A0D58B-9C5D-4D06-ABDA-E3975F92B8EC}"/>
                                            </p:graphicEl>
                                          </p:spTgt>
                                        </p:tgtEl>
                                        <p:attrNameLst>
                                          <p:attrName>style.visibility</p:attrName>
                                        </p:attrNameLst>
                                      </p:cBhvr>
                                      <p:to>
                                        <p:strVal val="visible"/>
                                      </p:to>
                                    </p:set>
                                    <p:anim calcmode="lin" valueType="num">
                                      <p:cBhvr additive="base">
                                        <p:cTn id="15" dur="500" fill="hold"/>
                                        <p:tgtEl>
                                          <p:spTgt spid="8">
                                            <p:graphicEl>
                                              <a:dgm id="{64A0D58B-9C5D-4D06-ABDA-E3975F92B8EC}"/>
                                            </p:graphic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8">
                                            <p:graphicEl>
                                              <a:dgm id="{64A0D58B-9C5D-4D06-ABDA-E3975F92B8EC}"/>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grpId="0" nodeType="clickEffect">
                                  <p:stCondLst>
                                    <p:cond delay="0"/>
                                  </p:stCondLst>
                                  <p:childTnLst>
                                    <p:set>
                                      <p:cBhvr>
                                        <p:cTn id="20" dur="1" fill="hold">
                                          <p:stCondLst>
                                            <p:cond delay="0"/>
                                          </p:stCondLst>
                                        </p:cTn>
                                        <p:tgtEl>
                                          <p:spTgt spid="8">
                                            <p:graphicEl>
                                              <a:dgm id="{45FB52F4-949C-4A34-AA77-EB57BA25870E}"/>
                                            </p:graphicEl>
                                          </p:spTgt>
                                        </p:tgtEl>
                                        <p:attrNameLst>
                                          <p:attrName>style.visibility</p:attrName>
                                        </p:attrNameLst>
                                      </p:cBhvr>
                                      <p:to>
                                        <p:strVal val="visible"/>
                                      </p:to>
                                    </p:set>
                                    <p:anim calcmode="lin" valueType="num">
                                      <p:cBhvr additive="base">
                                        <p:cTn id="21" dur="500" fill="hold"/>
                                        <p:tgtEl>
                                          <p:spTgt spid="8">
                                            <p:graphicEl>
                                              <a:dgm id="{45FB52F4-949C-4A34-AA77-EB57BA25870E}"/>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8">
                                            <p:graphicEl>
                                              <a:dgm id="{45FB52F4-949C-4A34-AA77-EB57BA25870E}"/>
                                            </p:graphicEl>
                                          </p:spTgt>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8">
                                            <p:graphicEl>
                                              <a:dgm id="{4B1449DB-90EA-47D8-98A0-0247C48277FB}"/>
                                            </p:graphicEl>
                                          </p:spTgt>
                                        </p:tgtEl>
                                        <p:attrNameLst>
                                          <p:attrName>style.visibility</p:attrName>
                                        </p:attrNameLst>
                                      </p:cBhvr>
                                      <p:to>
                                        <p:strVal val="visible"/>
                                      </p:to>
                                    </p:set>
                                    <p:anim calcmode="lin" valueType="num">
                                      <p:cBhvr additive="base">
                                        <p:cTn id="25" dur="500" fill="hold"/>
                                        <p:tgtEl>
                                          <p:spTgt spid="8">
                                            <p:graphicEl>
                                              <a:dgm id="{4B1449DB-90EA-47D8-98A0-0247C48277FB}"/>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graphicEl>
                                              <a:dgm id="{4B1449DB-90EA-47D8-98A0-0247C48277FB}"/>
                                            </p:graphicEl>
                                          </p:spTgt>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0"/>
                                  </p:stCondLst>
                                  <p:childTnLst>
                                    <p:set>
                                      <p:cBhvr>
                                        <p:cTn id="28" dur="1" fill="hold">
                                          <p:stCondLst>
                                            <p:cond delay="0"/>
                                          </p:stCondLst>
                                        </p:cTn>
                                        <p:tgtEl>
                                          <p:spTgt spid="8">
                                            <p:graphicEl>
                                              <a:dgm id="{0562D14A-AA49-451E-9390-DD7D06E8730D}"/>
                                            </p:graphicEl>
                                          </p:spTgt>
                                        </p:tgtEl>
                                        <p:attrNameLst>
                                          <p:attrName>style.visibility</p:attrName>
                                        </p:attrNameLst>
                                      </p:cBhvr>
                                      <p:to>
                                        <p:strVal val="visible"/>
                                      </p:to>
                                    </p:set>
                                    <p:anim calcmode="lin" valueType="num">
                                      <p:cBhvr additive="base">
                                        <p:cTn id="29" dur="500" fill="hold"/>
                                        <p:tgtEl>
                                          <p:spTgt spid="8">
                                            <p:graphicEl>
                                              <a:dgm id="{0562D14A-AA49-451E-9390-DD7D06E8730D}"/>
                                            </p:graphic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8">
                                            <p:graphicEl>
                                              <a:dgm id="{0562D14A-AA49-451E-9390-DD7D06E8730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AtOnc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0"/>
            <a:ext cx="9144000" cy="6858000"/>
          </a:xfrm>
          <a:prstGeom prst="rect">
            <a:avLst/>
          </a:prstGeom>
          <a:solidFill>
            <a:schemeClr val="accent1">
              <a:alpha val="43137"/>
            </a:schemeClr>
          </a:solidFill>
          <a:ln w="9525">
            <a:solidFill>
              <a:schemeClr val="tx1"/>
            </a:solidFill>
            <a:miter lim="800000"/>
            <a:headEnd/>
            <a:tailEnd/>
          </a:ln>
        </p:spPr>
        <p:txBody>
          <a:bodyPr wrap="none" anchor="ctr"/>
          <a:lstStyle/>
          <a:p>
            <a:pPr eaLnBrk="1" hangingPunct="1"/>
            <a:endParaRPr lang="tr-TR"/>
          </a:p>
        </p:txBody>
      </p:sp>
      <p:pic>
        <p:nvPicPr>
          <p:cNvPr id="31747" name="Picture 11"/>
          <p:cNvPicPr>
            <a:picLocks noChangeAspect="1"/>
          </p:cNvPicPr>
          <p:nvPr/>
        </p:nvPicPr>
        <p:blipFill>
          <a:blip r:embed="rId3"/>
          <a:srcRect/>
          <a:stretch>
            <a:fillRect/>
          </a:stretch>
        </p:blipFill>
        <p:spPr bwMode="auto">
          <a:xfrm>
            <a:off x="0" y="2362200"/>
            <a:ext cx="5384800" cy="4445000"/>
          </a:xfrm>
          <a:prstGeom prst="rect">
            <a:avLst/>
          </a:prstGeom>
          <a:noFill/>
          <a:ln w="9525">
            <a:noFill/>
            <a:miter lim="800000"/>
            <a:headEnd/>
            <a:tailEnd/>
          </a:ln>
        </p:spPr>
      </p:pic>
      <p:pic>
        <p:nvPicPr>
          <p:cNvPr id="31748" name="Picture 5"/>
          <p:cNvPicPr>
            <a:picLocks noChangeAspect="1"/>
          </p:cNvPicPr>
          <p:nvPr/>
        </p:nvPicPr>
        <p:blipFill>
          <a:blip r:embed="rId4"/>
          <a:srcRect/>
          <a:stretch>
            <a:fillRect/>
          </a:stretch>
        </p:blipFill>
        <p:spPr bwMode="auto">
          <a:xfrm>
            <a:off x="0" y="1588"/>
            <a:ext cx="2708276" cy="1966912"/>
          </a:xfrm>
          <a:prstGeom prst="rect">
            <a:avLst/>
          </a:prstGeom>
          <a:noFill/>
          <a:ln w="9525">
            <a:noFill/>
            <a:miter lim="800000"/>
            <a:headEnd/>
            <a:tailEnd/>
          </a:ln>
        </p:spPr>
      </p:pic>
      <p:sp>
        <p:nvSpPr>
          <p:cNvPr id="31749" name="Text Box 5"/>
          <p:cNvSpPr txBox="1">
            <a:spLocks noChangeArrowheads="1"/>
          </p:cNvSpPr>
          <p:nvPr/>
        </p:nvSpPr>
        <p:spPr bwMode="auto">
          <a:xfrm>
            <a:off x="4572000" y="1600200"/>
            <a:ext cx="3657600" cy="366713"/>
          </a:xfrm>
          <a:prstGeom prst="rect">
            <a:avLst/>
          </a:prstGeom>
          <a:noFill/>
          <a:ln w="9525">
            <a:noFill/>
            <a:miter lim="800000"/>
            <a:headEnd/>
            <a:tailEnd/>
          </a:ln>
        </p:spPr>
        <p:txBody>
          <a:bodyPr>
            <a:spAutoFit/>
          </a:bodyPr>
          <a:lstStyle/>
          <a:p>
            <a:pPr eaLnBrk="1" hangingPunct="1">
              <a:spcBef>
                <a:spcPct val="50000"/>
              </a:spcBef>
            </a:pPr>
            <a:endParaRPr lang="tr-TR"/>
          </a:p>
        </p:txBody>
      </p:sp>
      <p:sp>
        <p:nvSpPr>
          <p:cNvPr id="31750" name="Rectangle 6"/>
          <p:cNvSpPr>
            <a:spLocks noChangeArrowheads="1"/>
          </p:cNvSpPr>
          <p:nvPr/>
        </p:nvSpPr>
        <p:spPr bwMode="auto">
          <a:xfrm>
            <a:off x="2708276" y="428604"/>
            <a:ext cx="6024562" cy="763587"/>
          </a:xfrm>
          <a:prstGeom prst="rect">
            <a:avLst/>
          </a:prstGeom>
          <a:solidFill>
            <a:schemeClr val="bg1"/>
          </a:solidFill>
          <a:ln w="9525">
            <a:noFill/>
            <a:miter lim="800000"/>
            <a:headEnd/>
            <a:tailEnd/>
          </a:ln>
        </p:spPr>
        <p:txBody>
          <a:bodyPr wrap="none" anchor="ctr"/>
          <a:lstStyle/>
          <a:p>
            <a:pPr algn="ctr" eaLnBrk="1" hangingPunct="1"/>
            <a:r>
              <a:rPr lang="tr-TR" sz="2600" b="1" dirty="0">
                <a:solidFill>
                  <a:srgbClr val="FF0000"/>
                </a:solidFill>
              </a:rPr>
              <a:t>ARKADAŞLARLA İLİŞKİ</a:t>
            </a:r>
          </a:p>
        </p:txBody>
      </p:sp>
      <p:sp>
        <p:nvSpPr>
          <p:cNvPr id="9" name="5 İçerik Yer Tutucusu"/>
          <p:cNvSpPr txBox="1">
            <a:spLocks/>
          </p:cNvSpPr>
          <p:nvPr/>
        </p:nvSpPr>
        <p:spPr>
          <a:xfrm>
            <a:off x="777381" y="2362200"/>
            <a:ext cx="7900988" cy="3327400"/>
          </a:xfrm>
          <a:prstGeom prst="rect">
            <a:avLst/>
          </a:prstGeom>
        </p:spPr>
        <p:txBody>
          <a:bodyPr/>
          <a:lstStyle/>
          <a:p>
            <a:pPr marL="342900" indent="-342900" defTabSz="914400" eaLnBrk="1" hangingPunct="1">
              <a:lnSpc>
                <a:spcPct val="90000"/>
              </a:lnSpc>
              <a:spcBef>
                <a:spcPct val="20000"/>
              </a:spcBef>
              <a:buClr>
                <a:schemeClr val="tx1"/>
              </a:buClr>
              <a:buFont typeface="Wingdings" pitchFamily="2" charset="2"/>
              <a:buChar char="Ø"/>
              <a:defRPr/>
            </a:pPr>
            <a:r>
              <a:rPr lang="tr-TR" sz="3000" b="1" dirty="0">
                <a:latin typeface="+mj-lt"/>
                <a:ea typeface="+mn-ea"/>
              </a:rPr>
              <a:t>Arkadaş grupları </a:t>
            </a:r>
            <a:r>
              <a:rPr lang="tr-TR" sz="3000" b="1" dirty="0">
                <a:solidFill>
                  <a:srgbClr val="FF3300"/>
                </a:solidFill>
                <a:latin typeface="+mj-lt"/>
                <a:ea typeface="+mn-ea"/>
              </a:rPr>
              <a:t>değişebilir.</a:t>
            </a:r>
            <a:endParaRPr lang="en-US" sz="3000" b="1" dirty="0">
              <a:solidFill>
                <a:srgbClr val="FF3300"/>
              </a:solidFill>
              <a:latin typeface="+mj-lt"/>
              <a:ea typeface="+mn-ea"/>
            </a:endParaRPr>
          </a:p>
          <a:p>
            <a:pPr marL="342900" indent="-342900" defTabSz="914400" eaLnBrk="1" hangingPunct="1">
              <a:lnSpc>
                <a:spcPct val="90000"/>
              </a:lnSpc>
              <a:spcBef>
                <a:spcPct val="20000"/>
              </a:spcBef>
              <a:buClr>
                <a:schemeClr val="tx1"/>
              </a:buClr>
              <a:buFont typeface="Wingdings" pitchFamily="2" charset="2"/>
              <a:buChar char="Ø"/>
              <a:defRPr/>
            </a:pPr>
            <a:r>
              <a:rPr lang="tr-TR" sz="3000" b="1" dirty="0">
                <a:solidFill>
                  <a:srgbClr val="FF3300"/>
                </a:solidFill>
                <a:latin typeface="+mj-lt"/>
                <a:ea typeface="+mn-ea"/>
              </a:rPr>
              <a:t>Sosyal becerileri geliştirmeye devam</a:t>
            </a:r>
            <a:r>
              <a:rPr lang="tr-TR" sz="3000" b="1" dirty="0">
                <a:latin typeface="+mj-lt"/>
                <a:ea typeface="+mn-ea"/>
              </a:rPr>
              <a:t> ederler.</a:t>
            </a:r>
            <a:endParaRPr lang="en-US" sz="3000" b="1" dirty="0">
              <a:latin typeface="+mj-lt"/>
              <a:ea typeface="+mn-ea"/>
            </a:endParaRPr>
          </a:p>
          <a:p>
            <a:pPr marL="342900" indent="-342900" defTabSz="914400" eaLnBrk="1" hangingPunct="1">
              <a:lnSpc>
                <a:spcPct val="90000"/>
              </a:lnSpc>
              <a:spcBef>
                <a:spcPct val="20000"/>
              </a:spcBef>
              <a:buClr>
                <a:schemeClr val="tx1"/>
              </a:buClr>
              <a:buFont typeface="Wingdings" pitchFamily="2" charset="2"/>
              <a:buChar char="Ø"/>
              <a:defRPr/>
            </a:pPr>
            <a:r>
              <a:rPr lang="tr-TR" sz="3000" b="1" dirty="0">
                <a:solidFill>
                  <a:srgbClr val="FF3300"/>
                </a:solidFill>
                <a:latin typeface="+mj-lt"/>
                <a:ea typeface="+mn-ea"/>
              </a:rPr>
              <a:t>Arkadaş grupları yetişkinlerden daha önemlidir</a:t>
            </a:r>
            <a:r>
              <a:rPr lang="tr-TR" sz="3000" b="1" dirty="0">
                <a:latin typeface="+mj-lt"/>
                <a:ea typeface="+mn-ea"/>
              </a:rPr>
              <a:t> ve onların eleştirilmesine dayanamazlar. </a:t>
            </a:r>
            <a:endParaRPr lang="en-US" sz="3000" b="1" dirty="0">
              <a:latin typeface="+mj-lt"/>
              <a:ea typeface="+mn-ea"/>
            </a:endParaRPr>
          </a:p>
          <a:p>
            <a:pPr marL="342900" indent="-342900" defTabSz="914400" eaLnBrk="1" hangingPunct="1">
              <a:lnSpc>
                <a:spcPct val="90000"/>
              </a:lnSpc>
              <a:spcBef>
                <a:spcPct val="20000"/>
              </a:spcBef>
              <a:buClr>
                <a:schemeClr val="tx1"/>
              </a:buClr>
              <a:buFont typeface="Wingdings" pitchFamily="2" charset="2"/>
              <a:buChar char="Ø"/>
              <a:defRPr/>
            </a:pPr>
            <a:r>
              <a:rPr lang="tr-TR" sz="3000" b="1" dirty="0">
                <a:solidFill>
                  <a:srgbClr val="FF3300"/>
                </a:solidFill>
                <a:latin typeface="+mj-lt"/>
                <a:ea typeface="+mn-ea"/>
              </a:rPr>
              <a:t>Arkadaşları ile konuşmak</a:t>
            </a:r>
            <a:r>
              <a:rPr lang="tr-TR" sz="3000" b="1" dirty="0">
                <a:latin typeface="+mj-lt"/>
                <a:ea typeface="+mn-ea"/>
              </a:rPr>
              <a:t> için fırsatlar yaratmayı isterler.</a:t>
            </a:r>
            <a:endParaRPr lang="tr-TR" sz="3000" dirty="0">
              <a:latin typeface="+mn-lt"/>
              <a:ea typeface="+mn-ea"/>
            </a:endParaRPr>
          </a:p>
        </p:txBody>
      </p:sp>
      <p:sp>
        <p:nvSpPr>
          <p:cNvPr id="8" name="7 Metin kutusu"/>
          <p:cNvSpPr txBox="1"/>
          <p:nvPr/>
        </p:nvSpPr>
        <p:spPr>
          <a:xfrm>
            <a:off x="0" y="6211669"/>
            <a:ext cx="9144000" cy="646331"/>
          </a:xfrm>
          <a:prstGeom prst="rect">
            <a:avLst/>
          </a:prstGeom>
          <a:solidFill>
            <a:schemeClr val="bg1"/>
          </a:solidFill>
        </p:spPr>
        <p:txBody>
          <a:bodyPr wrap="square" rtlCol="0">
            <a:spAutoFit/>
          </a:bodyPr>
          <a:lstStyle/>
          <a:p>
            <a:pPr algn="ctr"/>
            <a:r>
              <a:rPr lang="tr-TR" b="1" dirty="0" smtClean="0">
                <a:solidFill>
                  <a:schemeClr val="tx2">
                    <a:lumMod val="40000"/>
                    <a:lumOff val="60000"/>
                  </a:schemeClr>
                </a:solidFill>
              </a:rPr>
              <a:t>AYDIN</a:t>
            </a:r>
          </a:p>
          <a:p>
            <a:pPr algn="ctr"/>
            <a:r>
              <a:rPr lang="tr-TR" b="1" dirty="0" smtClean="0">
                <a:solidFill>
                  <a:schemeClr val="tx2">
                    <a:lumMod val="40000"/>
                    <a:lumOff val="60000"/>
                  </a:schemeClr>
                </a:solidFill>
              </a:rPr>
              <a:t>HACI KADRİYE ARSLAN REHBERLİK VE ARAŞTIRMA MERKEZİ</a:t>
            </a:r>
            <a:endParaRPr lang="tr-TR" b="1" dirty="0">
              <a:solidFill>
                <a:schemeClr val="tx2">
                  <a:lumMod val="40000"/>
                  <a:lumOff val="60000"/>
                </a:schemeClr>
              </a:solidFill>
            </a:endParaRPr>
          </a:p>
        </p:txBody>
      </p:sp>
      <p:pic>
        <p:nvPicPr>
          <p:cNvPr id="10" name="Picture 2" descr="RAM AMBLEM"/>
          <p:cNvPicPr>
            <a:picLocks noChangeAspect="1" noChangeArrowheads="1"/>
          </p:cNvPicPr>
          <p:nvPr/>
        </p:nvPicPr>
        <p:blipFill>
          <a:blip r:embed="rId5"/>
          <a:srcRect/>
          <a:stretch>
            <a:fillRect/>
          </a:stretch>
        </p:blipFill>
        <p:spPr bwMode="auto">
          <a:xfrm>
            <a:off x="259127" y="6289303"/>
            <a:ext cx="518254" cy="517897"/>
          </a:xfrm>
          <a:prstGeom prst="rect">
            <a:avLst/>
          </a:prstGeom>
          <a:noFill/>
          <a:ln w="9525">
            <a:noFill/>
            <a:miter lim="800000"/>
            <a:headEnd/>
            <a:tailEnd/>
          </a:ln>
        </p:spPr>
      </p:pic>
      <p:pic>
        <p:nvPicPr>
          <p:cNvPr id="11" name="Picture 2" descr="RAM AMBLEM"/>
          <p:cNvPicPr>
            <a:picLocks noChangeAspect="1" noChangeArrowheads="1"/>
          </p:cNvPicPr>
          <p:nvPr/>
        </p:nvPicPr>
        <p:blipFill>
          <a:blip r:embed="rId5"/>
          <a:srcRect/>
          <a:stretch>
            <a:fillRect/>
          </a:stretch>
        </p:blipFill>
        <p:spPr bwMode="auto">
          <a:xfrm>
            <a:off x="8376873" y="6289303"/>
            <a:ext cx="518254" cy="5178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in)">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ox(in)">
                                      <p:cBhvr>
                                        <p:cTn id="12" dur="500"/>
                                        <p:tgtEl>
                                          <p:spTgt spid="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ox(in)">
                                      <p:cBhvr>
                                        <p:cTn id="17" dur="500"/>
                                        <p:tgtEl>
                                          <p:spTgt spid="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ox(in)">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4"/>
          <p:cNvSpPr>
            <a:spLocks noChangeArrowheads="1"/>
          </p:cNvSpPr>
          <p:nvPr/>
        </p:nvSpPr>
        <p:spPr bwMode="auto">
          <a:xfrm>
            <a:off x="0" y="0"/>
            <a:ext cx="9144000" cy="6858000"/>
          </a:xfrm>
          <a:prstGeom prst="rect">
            <a:avLst/>
          </a:prstGeom>
          <a:solidFill>
            <a:schemeClr val="accent1">
              <a:alpha val="43137"/>
            </a:schemeClr>
          </a:solidFill>
          <a:ln w="9525">
            <a:solidFill>
              <a:schemeClr val="tx1"/>
            </a:solidFill>
            <a:miter lim="800000"/>
            <a:headEnd/>
            <a:tailEnd/>
          </a:ln>
        </p:spPr>
        <p:txBody>
          <a:bodyPr wrap="none" anchor="ctr"/>
          <a:lstStyle/>
          <a:p>
            <a:pPr eaLnBrk="1" hangingPunct="1"/>
            <a:endParaRPr lang="tr-TR"/>
          </a:p>
        </p:txBody>
      </p:sp>
      <p:pic>
        <p:nvPicPr>
          <p:cNvPr id="4099" name="Picture 11"/>
          <p:cNvPicPr>
            <a:picLocks noChangeAspect="1"/>
          </p:cNvPicPr>
          <p:nvPr/>
        </p:nvPicPr>
        <p:blipFill>
          <a:blip r:embed="rId3"/>
          <a:srcRect/>
          <a:stretch>
            <a:fillRect/>
          </a:stretch>
        </p:blipFill>
        <p:spPr bwMode="auto">
          <a:xfrm>
            <a:off x="0" y="2362200"/>
            <a:ext cx="5384800" cy="4445000"/>
          </a:xfrm>
          <a:prstGeom prst="rect">
            <a:avLst/>
          </a:prstGeom>
          <a:noFill/>
          <a:ln w="9525">
            <a:noFill/>
            <a:miter lim="800000"/>
            <a:headEnd/>
            <a:tailEnd/>
          </a:ln>
        </p:spPr>
      </p:pic>
      <p:pic>
        <p:nvPicPr>
          <p:cNvPr id="4100" name="Picture 5"/>
          <p:cNvPicPr>
            <a:picLocks noChangeAspect="1"/>
          </p:cNvPicPr>
          <p:nvPr/>
        </p:nvPicPr>
        <p:blipFill>
          <a:blip r:embed="rId4"/>
          <a:srcRect/>
          <a:stretch>
            <a:fillRect/>
          </a:stretch>
        </p:blipFill>
        <p:spPr bwMode="auto">
          <a:xfrm>
            <a:off x="0" y="1588"/>
            <a:ext cx="3119438" cy="1966912"/>
          </a:xfrm>
          <a:prstGeom prst="rect">
            <a:avLst/>
          </a:prstGeom>
          <a:noFill/>
          <a:ln w="9525">
            <a:noFill/>
            <a:miter lim="800000"/>
            <a:headEnd/>
            <a:tailEnd/>
          </a:ln>
        </p:spPr>
      </p:pic>
      <p:sp>
        <p:nvSpPr>
          <p:cNvPr id="4101" name="Text Box 8"/>
          <p:cNvSpPr txBox="1">
            <a:spLocks noChangeArrowheads="1"/>
          </p:cNvSpPr>
          <p:nvPr/>
        </p:nvSpPr>
        <p:spPr bwMode="auto">
          <a:xfrm>
            <a:off x="4572000" y="1600200"/>
            <a:ext cx="3657600" cy="366713"/>
          </a:xfrm>
          <a:prstGeom prst="rect">
            <a:avLst/>
          </a:prstGeom>
          <a:noFill/>
          <a:ln w="9525">
            <a:noFill/>
            <a:miter lim="800000"/>
            <a:headEnd/>
            <a:tailEnd/>
          </a:ln>
        </p:spPr>
        <p:txBody>
          <a:bodyPr>
            <a:spAutoFit/>
          </a:bodyPr>
          <a:lstStyle/>
          <a:p>
            <a:pPr eaLnBrk="1" hangingPunct="1">
              <a:spcBef>
                <a:spcPct val="50000"/>
              </a:spcBef>
            </a:pPr>
            <a:endParaRPr lang="tr-TR"/>
          </a:p>
        </p:txBody>
      </p:sp>
      <p:sp>
        <p:nvSpPr>
          <p:cNvPr id="4102" name="Rectangle 15"/>
          <p:cNvSpPr>
            <a:spLocks noChangeArrowheads="1"/>
          </p:cNvSpPr>
          <p:nvPr/>
        </p:nvSpPr>
        <p:spPr bwMode="auto">
          <a:xfrm>
            <a:off x="3119438" y="1204913"/>
            <a:ext cx="6024562" cy="763587"/>
          </a:xfrm>
          <a:prstGeom prst="rect">
            <a:avLst/>
          </a:prstGeom>
          <a:solidFill>
            <a:schemeClr val="bg1"/>
          </a:solidFill>
          <a:ln w="9525">
            <a:noFill/>
            <a:miter lim="800000"/>
            <a:headEnd/>
            <a:tailEnd/>
          </a:ln>
        </p:spPr>
        <p:txBody>
          <a:bodyPr wrap="none" anchor="ctr"/>
          <a:lstStyle/>
          <a:p>
            <a:pPr algn="ctr" defTabSz="914400" eaLnBrk="1" hangingPunct="1"/>
            <a:r>
              <a:rPr lang="tr-TR" sz="2600" b="1" dirty="0">
                <a:solidFill>
                  <a:srgbClr val="00539B"/>
                </a:solidFill>
              </a:rPr>
              <a:t>GELİŞİM NEDİR?</a:t>
            </a:r>
          </a:p>
        </p:txBody>
      </p:sp>
      <p:sp>
        <p:nvSpPr>
          <p:cNvPr id="3" name="2 İçerik Yer Tutucusu"/>
          <p:cNvSpPr>
            <a:spLocks/>
          </p:cNvSpPr>
          <p:nvPr/>
        </p:nvSpPr>
        <p:spPr bwMode="auto">
          <a:xfrm>
            <a:off x="777381" y="2362200"/>
            <a:ext cx="7900988" cy="3181350"/>
          </a:xfrm>
          <a:prstGeom prst="rect">
            <a:avLst/>
          </a:prstGeom>
          <a:noFill/>
          <a:ln w="9525">
            <a:noFill/>
            <a:miter lim="800000"/>
            <a:headEnd/>
            <a:tailEnd/>
          </a:ln>
        </p:spPr>
        <p:txBody>
          <a:bodyPr lIns="54864" tIns="91440"/>
          <a:lstStyle/>
          <a:p>
            <a:pPr marL="571500" indent="-571500" defTabSz="914400" eaLnBrk="1" hangingPunct="1">
              <a:spcBef>
                <a:spcPct val="20000"/>
              </a:spcBef>
              <a:buFont typeface="Arial" charset="0"/>
              <a:buChar char="•"/>
            </a:pPr>
            <a:r>
              <a:rPr lang="tr-TR" sz="2400" b="1" dirty="0">
                <a:solidFill>
                  <a:srgbClr val="FF0000"/>
                </a:solidFill>
                <a:latin typeface="Calibri" pitchFamily="34" charset="0"/>
              </a:rPr>
              <a:t>Gelişim, </a:t>
            </a:r>
          </a:p>
          <a:p>
            <a:pPr marL="863600" lvl="1" indent="-571500" defTabSz="914400" eaLnBrk="1" hangingPunct="1">
              <a:spcBef>
                <a:spcPct val="20000"/>
              </a:spcBef>
              <a:buFont typeface="Arial" charset="0"/>
              <a:buChar char="–"/>
            </a:pPr>
            <a:r>
              <a:rPr lang="tr-TR" sz="2400" b="1" dirty="0">
                <a:latin typeface="Calibri" pitchFamily="34" charset="0"/>
              </a:rPr>
              <a:t>Çocuğun hareket etmeyi, </a:t>
            </a:r>
          </a:p>
          <a:p>
            <a:pPr marL="863600" lvl="1" indent="-571500" defTabSz="914400" eaLnBrk="1" hangingPunct="1">
              <a:spcBef>
                <a:spcPct val="20000"/>
              </a:spcBef>
              <a:buFont typeface="Arial" charset="0"/>
              <a:buChar char="–"/>
            </a:pPr>
            <a:r>
              <a:rPr lang="tr-TR" sz="2400" b="1" dirty="0">
                <a:latin typeface="Calibri" pitchFamily="34" charset="0"/>
              </a:rPr>
              <a:t>Düşünmeyi, </a:t>
            </a:r>
          </a:p>
          <a:p>
            <a:pPr marL="863600" lvl="1" indent="-571500" defTabSz="914400" eaLnBrk="1" hangingPunct="1">
              <a:spcBef>
                <a:spcPct val="20000"/>
              </a:spcBef>
              <a:buFont typeface="Arial" charset="0"/>
              <a:buChar char="–"/>
            </a:pPr>
            <a:r>
              <a:rPr lang="tr-TR" sz="2400" b="1" dirty="0">
                <a:latin typeface="Calibri" pitchFamily="34" charset="0"/>
              </a:rPr>
              <a:t>Hissetmeyi, </a:t>
            </a:r>
          </a:p>
          <a:p>
            <a:pPr marL="863600" lvl="1" indent="-571500" defTabSz="914400" eaLnBrk="1" hangingPunct="1">
              <a:spcBef>
                <a:spcPct val="20000"/>
              </a:spcBef>
              <a:buFont typeface="Arial" charset="0"/>
              <a:buChar char="–"/>
            </a:pPr>
            <a:r>
              <a:rPr lang="tr-TR" sz="2400" b="1" dirty="0">
                <a:latin typeface="Calibri" pitchFamily="34" charset="0"/>
              </a:rPr>
              <a:t>Başkalarıyla ilişki kurmayı öğrendiği,  ileriye doğru giden bir değişim sürecidir. </a:t>
            </a:r>
          </a:p>
          <a:p>
            <a:pPr marL="571500" indent="-571500" defTabSz="914400" eaLnBrk="1" hangingPunct="1">
              <a:spcBef>
                <a:spcPct val="20000"/>
              </a:spcBef>
              <a:buFont typeface="Arial" charset="0"/>
              <a:buChar char="•"/>
            </a:pPr>
            <a:r>
              <a:rPr lang="tr-TR" sz="2400" b="1" dirty="0">
                <a:latin typeface="Calibri" pitchFamily="34" charset="0"/>
              </a:rPr>
              <a:t>Gelişim ana rahminde başlar ve ömür boyu devam eder.</a:t>
            </a:r>
            <a:endParaRPr lang="tr-TR" sz="2400" dirty="0">
              <a:latin typeface="Calibri" pitchFamily="34" charset="0"/>
            </a:endParaRPr>
          </a:p>
        </p:txBody>
      </p:sp>
      <p:sp>
        <p:nvSpPr>
          <p:cNvPr id="8" name="7 Metin kutusu"/>
          <p:cNvSpPr txBox="1"/>
          <p:nvPr/>
        </p:nvSpPr>
        <p:spPr>
          <a:xfrm>
            <a:off x="0" y="6211669"/>
            <a:ext cx="9144000" cy="646331"/>
          </a:xfrm>
          <a:prstGeom prst="rect">
            <a:avLst/>
          </a:prstGeom>
          <a:solidFill>
            <a:schemeClr val="bg1"/>
          </a:solidFill>
        </p:spPr>
        <p:txBody>
          <a:bodyPr wrap="square" rtlCol="0">
            <a:spAutoFit/>
          </a:bodyPr>
          <a:lstStyle/>
          <a:p>
            <a:pPr algn="ctr"/>
            <a:r>
              <a:rPr lang="tr-TR" b="1" dirty="0" smtClean="0">
                <a:solidFill>
                  <a:schemeClr val="tx2">
                    <a:lumMod val="40000"/>
                    <a:lumOff val="60000"/>
                  </a:schemeClr>
                </a:solidFill>
              </a:rPr>
              <a:t>AYDIN</a:t>
            </a:r>
          </a:p>
          <a:p>
            <a:pPr algn="ctr"/>
            <a:r>
              <a:rPr lang="tr-TR" b="1" dirty="0" smtClean="0">
                <a:solidFill>
                  <a:schemeClr val="tx2">
                    <a:lumMod val="40000"/>
                    <a:lumOff val="60000"/>
                  </a:schemeClr>
                </a:solidFill>
              </a:rPr>
              <a:t>HACI KADRİYE ARSLAN REHBERLİK VE ARAŞTIRMA MERKEZİ</a:t>
            </a:r>
            <a:endParaRPr lang="tr-TR" b="1" dirty="0">
              <a:solidFill>
                <a:schemeClr val="tx2">
                  <a:lumMod val="40000"/>
                  <a:lumOff val="60000"/>
                </a:schemeClr>
              </a:solidFill>
            </a:endParaRPr>
          </a:p>
        </p:txBody>
      </p:sp>
      <p:pic>
        <p:nvPicPr>
          <p:cNvPr id="9" name="Picture 2" descr="RAM AMBLEM"/>
          <p:cNvPicPr>
            <a:picLocks noChangeAspect="1" noChangeArrowheads="1"/>
          </p:cNvPicPr>
          <p:nvPr/>
        </p:nvPicPr>
        <p:blipFill>
          <a:blip r:embed="rId5"/>
          <a:srcRect/>
          <a:stretch>
            <a:fillRect/>
          </a:stretch>
        </p:blipFill>
        <p:spPr bwMode="auto">
          <a:xfrm>
            <a:off x="259127" y="6289303"/>
            <a:ext cx="518254" cy="517897"/>
          </a:xfrm>
          <a:prstGeom prst="rect">
            <a:avLst/>
          </a:prstGeom>
          <a:noFill/>
          <a:ln w="9525">
            <a:noFill/>
            <a:miter lim="800000"/>
            <a:headEnd/>
            <a:tailEnd/>
          </a:ln>
        </p:spPr>
      </p:pic>
      <p:pic>
        <p:nvPicPr>
          <p:cNvPr id="10" name="Picture 2" descr="RAM AMBLEM"/>
          <p:cNvPicPr>
            <a:picLocks noChangeAspect="1" noChangeArrowheads="1"/>
          </p:cNvPicPr>
          <p:nvPr/>
        </p:nvPicPr>
        <p:blipFill>
          <a:blip r:embed="rId5"/>
          <a:srcRect/>
          <a:stretch>
            <a:fillRect/>
          </a:stretch>
        </p:blipFill>
        <p:spPr bwMode="auto">
          <a:xfrm>
            <a:off x="8376873" y="6289303"/>
            <a:ext cx="518254" cy="5178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checkerboard(across)">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302912" y="182088"/>
            <a:ext cx="8478048" cy="6433696"/>
          </a:xfrm>
          <a:prstGeom prst="rect">
            <a:avLst/>
          </a:prstGeom>
          <a:solidFill>
            <a:schemeClr val="accent1">
              <a:alpha val="43137"/>
            </a:schemeClr>
          </a:solidFill>
          <a:ln w="9525">
            <a:solidFill>
              <a:schemeClr val="tx1"/>
            </a:solidFill>
            <a:miter lim="800000"/>
            <a:headEnd/>
            <a:tailEnd/>
          </a:ln>
        </p:spPr>
        <p:txBody>
          <a:bodyPr wrap="none" anchor="ctr"/>
          <a:lstStyle/>
          <a:p>
            <a:pPr eaLnBrk="1" hangingPunct="1"/>
            <a:endParaRPr lang="tr-TR"/>
          </a:p>
        </p:txBody>
      </p:sp>
      <p:pic>
        <p:nvPicPr>
          <p:cNvPr id="33795" name="Picture 11"/>
          <p:cNvPicPr>
            <a:picLocks noChangeAspect="1"/>
          </p:cNvPicPr>
          <p:nvPr/>
        </p:nvPicPr>
        <p:blipFill>
          <a:blip r:embed="rId3"/>
          <a:srcRect/>
          <a:stretch>
            <a:fillRect/>
          </a:stretch>
        </p:blipFill>
        <p:spPr bwMode="auto">
          <a:xfrm>
            <a:off x="0" y="2362200"/>
            <a:ext cx="5384800" cy="4445000"/>
          </a:xfrm>
          <a:prstGeom prst="rect">
            <a:avLst/>
          </a:prstGeom>
          <a:noFill/>
          <a:ln w="9525">
            <a:noFill/>
            <a:miter lim="800000"/>
            <a:headEnd/>
            <a:tailEnd/>
          </a:ln>
        </p:spPr>
      </p:pic>
      <p:pic>
        <p:nvPicPr>
          <p:cNvPr id="33796" name="Picture 5"/>
          <p:cNvPicPr>
            <a:picLocks noChangeAspect="1"/>
          </p:cNvPicPr>
          <p:nvPr/>
        </p:nvPicPr>
        <p:blipFill>
          <a:blip r:embed="rId4"/>
          <a:srcRect/>
          <a:stretch>
            <a:fillRect/>
          </a:stretch>
        </p:blipFill>
        <p:spPr bwMode="auto">
          <a:xfrm>
            <a:off x="0" y="1588"/>
            <a:ext cx="3119438" cy="1598612"/>
          </a:xfrm>
          <a:prstGeom prst="rect">
            <a:avLst/>
          </a:prstGeom>
          <a:noFill/>
          <a:ln w="9525">
            <a:noFill/>
            <a:miter lim="800000"/>
            <a:headEnd/>
            <a:tailEnd/>
          </a:ln>
        </p:spPr>
      </p:pic>
      <p:sp>
        <p:nvSpPr>
          <p:cNvPr id="33797" name="Text Box 5"/>
          <p:cNvSpPr txBox="1">
            <a:spLocks noChangeArrowheads="1"/>
          </p:cNvSpPr>
          <p:nvPr/>
        </p:nvSpPr>
        <p:spPr bwMode="auto">
          <a:xfrm>
            <a:off x="4572000" y="1600200"/>
            <a:ext cx="3657600" cy="366713"/>
          </a:xfrm>
          <a:prstGeom prst="rect">
            <a:avLst/>
          </a:prstGeom>
          <a:noFill/>
          <a:ln w="9525">
            <a:noFill/>
            <a:miter lim="800000"/>
            <a:headEnd/>
            <a:tailEnd/>
          </a:ln>
        </p:spPr>
        <p:txBody>
          <a:bodyPr>
            <a:spAutoFit/>
          </a:bodyPr>
          <a:lstStyle/>
          <a:p>
            <a:pPr eaLnBrk="1" hangingPunct="1">
              <a:spcBef>
                <a:spcPct val="50000"/>
              </a:spcBef>
            </a:pPr>
            <a:endParaRPr lang="tr-TR"/>
          </a:p>
        </p:txBody>
      </p:sp>
      <p:sp>
        <p:nvSpPr>
          <p:cNvPr id="33798" name="Rectangle 6"/>
          <p:cNvSpPr>
            <a:spLocks noChangeArrowheads="1"/>
          </p:cNvSpPr>
          <p:nvPr/>
        </p:nvSpPr>
        <p:spPr bwMode="auto">
          <a:xfrm>
            <a:off x="3119438" y="357166"/>
            <a:ext cx="5277643" cy="763587"/>
          </a:xfrm>
          <a:prstGeom prst="rect">
            <a:avLst/>
          </a:prstGeom>
          <a:solidFill>
            <a:schemeClr val="bg1"/>
          </a:solidFill>
          <a:ln w="9525">
            <a:noFill/>
            <a:miter lim="800000"/>
            <a:headEnd/>
            <a:tailEnd/>
          </a:ln>
        </p:spPr>
        <p:txBody>
          <a:bodyPr wrap="none" anchor="ctr"/>
          <a:lstStyle/>
          <a:p>
            <a:pPr algn="ctr" eaLnBrk="1" hangingPunct="1"/>
            <a:r>
              <a:rPr lang="tr-TR" sz="2600" b="1" dirty="0">
                <a:solidFill>
                  <a:srgbClr val="FF0000"/>
                </a:solidFill>
              </a:rPr>
              <a:t>YETİŞKİNLERLE İLİŞKİ</a:t>
            </a:r>
          </a:p>
        </p:txBody>
      </p:sp>
      <p:sp>
        <p:nvSpPr>
          <p:cNvPr id="8" name="Rectangle 3"/>
          <p:cNvSpPr txBox="1">
            <a:spLocks noChangeArrowheads="1"/>
          </p:cNvSpPr>
          <p:nvPr/>
        </p:nvSpPr>
        <p:spPr bwMode="auto">
          <a:xfrm>
            <a:off x="491665" y="1900840"/>
            <a:ext cx="8160670" cy="4714944"/>
          </a:xfrm>
          <a:prstGeom prst="rect">
            <a:avLst/>
          </a:prstGeom>
          <a:noFill/>
          <a:ln w="9525">
            <a:noFill/>
            <a:miter lim="800000"/>
            <a:headEnd/>
            <a:tailEnd/>
          </a:ln>
        </p:spPr>
        <p:txBody>
          <a:bodyPr/>
          <a:lstStyle/>
          <a:p>
            <a:pPr marL="342900" indent="-342900" defTabSz="914400" eaLnBrk="1" hangingPunct="1">
              <a:spcBef>
                <a:spcPct val="20000"/>
              </a:spcBef>
              <a:buFont typeface="Wingdings" pitchFamily="2" charset="2"/>
              <a:buChar char="Ø"/>
              <a:defRPr/>
            </a:pPr>
            <a:r>
              <a:rPr lang="tr-TR" sz="3000" b="1" dirty="0">
                <a:latin typeface="+mj-lt"/>
                <a:ea typeface="+mn-ea"/>
              </a:rPr>
              <a:t>Yetişkinin uzaktan </a:t>
            </a:r>
            <a:r>
              <a:rPr lang="tr-TR" sz="3000" b="1" dirty="0">
                <a:solidFill>
                  <a:srgbClr val="FF3300"/>
                </a:solidFill>
                <a:latin typeface="+mj-lt"/>
                <a:ea typeface="+mn-ea"/>
              </a:rPr>
              <a:t>denetimine ihtiyaç</a:t>
            </a:r>
            <a:r>
              <a:rPr lang="tr-TR" sz="3000" b="1" dirty="0">
                <a:latin typeface="+mj-lt"/>
                <a:ea typeface="+mn-ea"/>
              </a:rPr>
              <a:t> duyar.</a:t>
            </a:r>
          </a:p>
          <a:p>
            <a:pPr marL="342900" indent="-342900" defTabSz="914400" eaLnBrk="1" hangingPunct="1">
              <a:spcBef>
                <a:spcPct val="20000"/>
              </a:spcBef>
              <a:buFont typeface="Wingdings" pitchFamily="2" charset="2"/>
              <a:buChar char="Ø"/>
              <a:defRPr/>
            </a:pPr>
            <a:r>
              <a:rPr lang="tr-TR" sz="3000" b="1" dirty="0">
                <a:latin typeface="+mj-lt"/>
                <a:ea typeface="+mn-ea"/>
              </a:rPr>
              <a:t>Kendisi hakkında verilecek hükümlere ilişkin </a:t>
            </a:r>
            <a:r>
              <a:rPr lang="tr-TR" sz="3000" b="1" dirty="0">
                <a:solidFill>
                  <a:srgbClr val="FF3300"/>
                </a:solidFill>
                <a:latin typeface="+mj-lt"/>
                <a:ea typeface="+mn-ea"/>
              </a:rPr>
              <a:t>aşırı duyarlıdır.</a:t>
            </a:r>
          </a:p>
          <a:p>
            <a:pPr marL="342900" indent="-342900" defTabSz="914400" eaLnBrk="1" hangingPunct="1">
              <a:spcBef>
                <a:spcPct val="20000"/>
              </a:spcBef>
              <a:buFont typeface="Wingdings" pitchFamily="2" charset="2"/>
              <a:buChar char="Ø"/>
              <a:defRPr/>
            </a:pPr>
            <a:r>
              <a:rPr lang="tr-TR" sz="3000" b="1" dirty="0">
                <a:latin typeface="+mj-lt"/>
                <a:ea typeface="+mn-ea"/>
              </a:rPr>
              <a:t>Ergen kendisini yetişkin olarak kabul ettirme çabası içindedir. Çocuk muamelesi yapıldığında </a:t>
            </a:r>
            <a:r>
              <a:rPr lang="tr-TR" sz="3000" b="1" dirty="0">
                <a:solidFill>
                  <a:srgbClr val="FF3300"/>
                </a:solidFill>
                <a:latin typeface="+mj-lt"/>
                <a:ea typeface="+mn-ea"/>
              </a:rPr>
              <a:t>isyan ederler.</a:t>
            </a:r>
          </a:p>
          <a:p>
            <a:pPr marL="342900" indent="-342900" defTabSz="914400" eaLnBrk="1" hangingPunct="1">
              <a:spcBef>
                <a:spcPct val="20000"/>
              </a:spcBef>
              <a:buFont typeface="Wingdings" pitchFamily="2" charset="2"/>
              <a:buChar char="Ø"/>
              <a:defRPr/>
            </a:pPr>
            <a:r>
              <a:rPr lang="tr-TR" sz="3000" b="1" dirty="0">
                <a:latin typeface="+mj-lt"/>
                <a:ea typeface="+mn-ea"/>
              </a:rPr>
              <a:t>Otoriteye karşı olma, </a:t>
            </a:r>
            <a:r>
              <a:rPr lang="tr-TR" sz="3000" b="1" dirty="0">
                <a:solidFill>
                  <a:srgbClr val="FF3300"/>
                </a:solidFill>
                <a:latin typeface="+mj-lt"/>
                <a:ea typeface="+mn-ea"/>
              </a:rPr>
              <a:t>söz dinlememe, eleştirme, hata bulma</a:t>
            </a:r>
            <a:r>
              <a:rPr lang="tr-TR" sz="3000" b="1" dirty="0">
                <a:solidFill>
                  <a:srgbClr val="0000FF"/>
                </a:solidFill>
                <a:latin typeface="+mj-lt"/>
                <a:ea typeface="+mn-ea"/>
              </a:rPr>
              <a:t> </a:t>
            </a:r>
            <a:r>
              <a:rPr lang="tr-TR" sz="3000" b="1" dirty="0">
                <a:latin typeface="+mj-lt"/>
                <a:ea typeface="+mn-ea"/>
              </a:rPr>
              <a:t>ergenin tutumlarındandır.</a:t>
            </a:r>
          </a:p>
        </p:txBody>
      </p:sp>
      <p:sp>
        <p:nvSpPr>
          <p:cNvPr id="9" name="8 Metin kutusu"/>
          <p:cNvSpPr txBox="1"/>
          <p:nvPr/>
        </p:nvSpPr>
        <p:spPr>
          <a:xfrm>
            <a:off x="0" y="6211669"/>
            <a:ext cx="9144000" cy="646331"/>
          </a:xfrm>
          <a:prstGeom prst="rect">
            <a:avLst/>
          </a:prstGeom>
          <a:solidFill>
            <a:schemeClr val="bg1"/>
          </a:solidFill>
        </p:spPr>
        <p:txBody>
          <a:bodyPr wrap="square" rtlCol="0">
            <a:spAutoFit/>
          </a:bodyPr>
          <a:lstStyle/>
          <a:p>
            <a:pPr algn="ctr"/>
            <a:r>
              <a:rPr lang="tr-TR" b="1" dirty="0" smtClean="0">
                <a:solidFill>
                  <a:schemeClr val="tx2">
                    <a:lumMod val="40000"/>
                    <a:lumOff val="60000"/>
                  </a:schemeClr>
                </a:solidFill>
              </a:rPr>
              <a:t>AYDIN</a:t>
            </a:r>
          </a:p>
          <a:p>
            <a:pPr algn="ctr"/>
            <a:r>
              <a:rPr lang="tr-TR" b="1" dirty="0" smtClean="0">
                <a:solidFill>
                  <a:schemeClr val="tx2">
                    <a:lumMod val="40000"/>
                    <a:lumOff val="60000"/>
                  </a:schemeClr>
                </a:solidFill>
              </a:rPr>
              <a:t>HACI KADRİYE ARSLAN REHBERLİK VE ARAŞTIRMA MERKEZİ</a:t>
            </a:r>
            <a:endParaRPr lang="tr-TR" b="1" dirty="0">
              <a:solidFill>
                <a:schemeClr val="tx2">
                  <a:lumMod val="40000"/>
                  <a:lumOff val="60000"/>
                </a:schemeClr>
              </a:solidFill>
            </a:endParaRPr>
          </a:p>
        </p:txBody>
      </p:sp>
      <p:pic>
        <p:nvPicPr>
          <p:cNvPr id="10" name="Picture 2" descr="RAM AMBLEM"/>
          <p:cNvPicPr>
            <a:picLocks noChangeAspect="1" noChangeArrowheads="1"/>
          </p:cNvPicPr>
          <p:nvPr/>
        </p:nvPicPr>
        <p:blipFill>
          <a:blip r:embed="rId5"/>
          <a:srcRect/>
          <a:stretch>
            <a:fillRect/>
          </a:stretch>
        </p:blipFill>
        <p:spPr bwMode="auto">
          <a:xfrm>
            <a:off x="259127" y="6289303"/>
            <a:ext cx="518254" cy="517897"/>
          </a:xfrm>
          <a:prstGeom prst="rect">
            <a:avLst/>
          </a:prstGeom>
          <a:noFill/>
          <a:ln w="9525">
            <a:noFill/>
            <a:miter lim="800000"/>
            <a:headEnd/>
            <a:tailEnd/>
          </a:ln>
        </p:spPr>
      </p:pic>
      <p:pic>
        <p:nvPicPr>
          <p:cNvPr id="11" name="Picture 2" descr="RAM AMBLEM"/>
          <p:cNvPicPr>
            <a:picLocks noChangeAspect="1" noChangeArrowheads="1"/>
          </p:cNvPicPr>
          <p:nvPr/>
        </p:nvPicPr>
        <p:blipFill>
          <a:blip r:embed="rId5"/>
          <a:srcRect/>
          <a:stretch>
            <a:fillRect/>
          </a:stretch>
        </p:blipFill>
        <p:spPr bwMode="auto">
          <a:xfrm>
            <a:off x="8376873" y="6289303"/>
            <a:ext cx="518254" cy="5178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slide(fromBottom)">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slide(fromBottom)">
                                      <p:cBhvr>
                                        <p:cTn id="12" dur="5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slide(fromBottom)">
                                      <p:cBhvr>
                                        <p:cTn id="17" dur="500"/>
                                        <p:tgtEl>
                                          <p:spTgt spid="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slide(fromBottom)">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0"/>
            <a:ext cx="9144000" cy="6858000"/>
          </a:xfrm>
          <a:prstGeom prst="rect">
            <a:avLst/>
          </a:prstGeom>
          <a:solidFill>
            <a:schemeClr val="accent1">
              <a:alpha val="43137"/>
            </a:schemeClr>
          </a:solidFill>
          <a:ln w="9525">
            <a:solidFill>
              <a:schemeClr val="tx1"/>
            </a:solidFill>
            <a:miter lim="800000"/>
            <a:headEnd/>
            <a:tailEnd/>
          </a:ln>
        </p:spPr>
        <p:txBody>
          <a:bodyPr wrap="none" anchor="ctr"/>
          <a:lstStyle/>
          <a:p>
            <a:pPr eaLnBrk="1" hangingPunct="1"/>
            <a:endParaRPr lang="tr-TR"/>
          </a:p>
        </p:txBody>
      </p:sp>
      <p:pic>
        <p:nvPicPr>
          <p:cNvPr id="35843" name="Picture 11"/>
          <p:cNvPicPr>
            <a:picLocks noChangeAspect="1"/>
          </p:cNvPicPr>
          <p:nvPr/>
        </p:nvPicPr>
        <p:blipFill>
          <a:blip r:embed="rId2"/>
          <a:srcRect/>
          <a:stretch>
            <a:fillRect/>
          </a:stretch>
        </p:blipFill>
        <p:spPr bwMode="auto">
          <a:xfrm>
            <a:off x="0" y="2362200"/>
            <a:ext cx="5384800" cy="4445000"/>
          </a:xfrm>
          <a:prstGeom prst="rect">
            <a:avLst/>
          </a:prstGeom>
          <a:noFill/>
          <a:ln w="9525">
            <a:noFill/>
            <a:miter lim="800000"/>
            <a:headEnd/>
            <a:tailEnd/>
          </a:ln>
        </p:spPr>
      </p:pic>
      <p:pic>
        <p:nvPicPr>
          <p:cNvPr id="35844" name="Picture 5"/>
          <p:cNvPicPr>
            <a:picLocks noChangeAspect="1"/>
          </p:cNvPicPr>
          <p:nvPr/>
        </p:nvPicPr>
        <p:blipFill>
          <a:blip r:embed="rId3"/>
          <a:srcRect/>
          <a:stretch>
            <a:fillRect/>
          </a:stretch>
        </p:blipFill>
        <p:spPr bwMode="auto">
          <a:xfrm>
            <a:off x="0" y="1588"/>
            <a:ext cx="2870565" cy="1966912"/>
          </a:xfrm>
          <a:prstGeom prst="rect">
            <a:avLst/>
          </a:prstGeom>
          <a:noFill/>
          <a:ln w="9525">
            <a:noFill/>
            <a:miter lim="800000"/>
            <a:headEnd/>
            <a:tailEnd/>
          </a:ln>
        </p:spPr>
      </p:pic>
      <p:sp>
        <p:nvSpPr>
          <p:cNvPr id="35845" name="Text Box 5"/>
          <p:cNvSpPr txBox="1">
            <a:spLocks noChangeArrowheads="1"/>
          </p:cNvSpPr>
          <p:nvPr/>
        </p:nvSpPr>
        <p:spPr bwMode="auto">
          <a:xfrm>
            <a:off x="4572000" y="1600200"/>
            <a:ext cx="3657600" cy="366713"/>
          </a:xfrm>
          <a:prstGeom prst="rect">
            <a:avLst/>
          </a:prstGeom>
          <a:noFill/>
          <a:ln w="9525">
            <a:noFill/>
            <a:miter lim="800000"/>
            <a:headEnd/>
            <a:tailEnd/>
          </a:ln>
        </p:spPr>
        <p:txBody>
          <a:bodyPr>
            <a:spAutoFit/>
          </a:bodyPr>
          <a:lstStyle/>
          <a:p>
            <a:pPr eaLnBrk="1" hangingPunct="1">
              <a:spcBef>
                <a:spcPct val="50000"/>
              </a:spcBef>
            </a:pPr>
            <a:endParaRPr lang="tr-TR"/>
          </a:p>
        </p:txBody>
      </p:sp>
      <p:sp>
        <p:nvSpPr>
          <p:cNvPr id="35846" name="Rectangle 6"/>
          <p:cNvSpPr>
            <a:spLocks noChangeArrowheads="1"/>
          </p:cNvSpPr>
          <p:nvPr/>
        </p:nvSpPr>
        <p:spPr bwMode="auto">
          <a:xfrm>
            <a:off x="2870565" y="428604"/>
            <a:ext cx="5506308" cy="763587"/>
          </a:xfrm>
          <a:prstGeom prst="rect">
            <a:avLst/>
          </a:prstGeom>
          <a:solidFill>
            <a:schemeClr val="bg1"/>
          </a:solidFill>
          <a:ln w="9525">
            <a:noFill/>
            <a:miter lim="800000"/>
            <a:headEnd/>
            <a:tailEnd/>
          </a:ln>
        </p:spPr>
        <p:txBody>
          <a:bodyPr wrap="none" anchor="ctr"/>
          <a:lstStyle/>
          <a:p>
            <a:pPr algn="ctr" eaLnBrk="1" hangingPunct="1"/>
            <a:r>
              <a:rPr lang="tr-TR" sz="2600" b="1" dirty="0">
                <a:solidFill>
                  <a:srgbClr val="FF0000"/>
                </a:solidFill>
              </a:rPr>
              <a:t>TOPLUMSAL ROLLER</a:t>
            </a:r>
          </a:p>
        </p:txBody>
      </p:sp>
      <p:sp>
        <p:nvSpPr>
          <p:cNvPr id="8" name="Rectangle 2"/>
          <p:cNvSpPr txBox="1">
            <a:spLocks noChangeArrowheads="1"/>
          </p:cNvSpPr>
          <p:nvPr/>
        </p:nvSpPr>
        <p:spPr bwMode="auto">
          <a:xfrm>
            <a:off x="892175" y="2571744"/>
            <a:ext cx="7572375" cy="2824162"/>
          </a:xfrm>
          <a:prstGeom prst="rect">
            <a:avLst/>
          </a:prstGeom>
          <a:noFill/>
          <a:ln w="9525">
            <a:noFill/>
            <a:miter lim="800000"/>
            <a:headEnd/>
            <a:tailEnd/>
          </a:ln>
        </p:spPr>
        <p:txBody>
          <a:bodyPr anchor="ctr"/>
          <a:lstStyle/>
          <a:p>
            <a:pPr marL="342900" indent="-342900" defTabSz="914400" eaLnBrk="1" hangingPunct="1">
              <a:spcBef>
                <a:spcPct val="20000"/>
              </a:spcBef>
              <a:buClr>
                <a:schemeClr val="tx1"/>
              </a:buClr>
              <a:buFont typeface="Wingdings" pitchFamily="2" charset="2"/>
              <a:buChar char="Ø"/>
              <a:defRPr/>
            </a:pPr>
            <a:r>
              <a:rPr lang="tr-TR" sz="3000" b="1" dirty="0">
                <a:latin typeface="+mj-lt"/>
                <a:ea typeface="+mn-ea"/>
              </a:rPr>
              <a:t>Yetişkin kadın ya da erkek rollerini öğrenir ve sergilerler.</a:t>
            </a:r>
            <a:endParaRPr lang="en-US" sz="3000" b="1" dirty="0">
              <a:latin typeface="+mj-lt"/>
              <a:ea typeface="+mn-ea"/>
            </a:endParaRPr>
          </a:p>
          <a:p>
            <a:pPr marL="342900" indent="-342900" defTabSz="914400" eaLnBrk="1" hangingPunct="1">
              <a:spcBef>
                <a:spcPct val="20000"/>
              </a:spcBef>
              <a:buClr>
                <a:schemeClr val="tx1"/>
              </a:buClr>
              <a:buFont typeface="Wingdings" pitchFamily="2" charset="2"/>
              <a:buChar char="Ø"/>
              <a:defRPr/>
            </a:pPr>
            <a:r>
              <a:rPr lang="tr-TR" sz="3000" b="1" dirty="0">
                <a:latin typeface="+mj-lt"/>
                <a:ea typeface="+mn-ea"/>
              </a:rPr>
              <a:t>Mesleki eğilimler çok az da olsa görülebilir.</a:t>
            </a:r>
            <a:endParaRPr lang="en-US" sz="3000" b="1" dirty="0">
              <a:latin typeface="+mj-lt"/>
              <a:ea typeface="+mn-ea"/>
            </a:endParaRPr>
          </a:p>
          <a:p>
            <a:pPr marL="342900" indent="-342900" defTabSz="914400" eaLnBrk="1" hangingPunct="1">
              <a:spcBef>
                <a:spcPct val="20000"/>
              </a:spcBef>
              <a:buClr>
                <a:schemeClr val="tx1"/>
              </a:buClr>
              <a:buFont typeface="Wingdings" pitchFamily="2" charset="2"/>
              <a:buChar char="Ø"/>
              <a:defRPr/>
            </a:pPr>
            <a:r>
              <a:rPr lang="tr-TR" sz="3000" b="1" dirty="0">
                <a:latin typeface="+mj-lt"/>
                <a:ea typeface="+mn-ea"/>
              </a:rPr>
              <a:t>Toplumsal sorumluluk almaya istekli ve bu sorumlulukları yerine getirmeye hazırdır.</a:t>
            </a:r>
            <a:endParaRPr lang="en-US" sz="3000" b="1" dirty="0">
              <a:latin typeface="+mj-lt"/>
              <a:ea typeface="+mn-ea"/>
            </a:endParaRPr>
          </a:p>
        </p:txBody>
      </p:sp>
      <p:sp>
        <p:nvSpPr>
          <p:cNvPr id="9" name="8 Metin kutusu"/>
          <p:cNvSpPr txBox="1"/>
          <p:nvPr/>
        </p:nvSpPr>
        <p:spPr>
          <a:xfrm>
            <a:off x="0" y="6211669"/>
            <a:ext cx="9144000" cy="646331"/>
          </a:xfrm>
          <a:prstGeom prst="rect">
            <a:avLst/>
          </a:prstGeom>
          <a:solidFill>
            <a:schemeClr val="bg1"/>
          </a:solidFill>
        </p:spPr>
        <p:txBody>
          <a:bodyPr wrap="square" rtlCol="0">
            <a:spAutoFit/>
          </a:bodyPr>
          <a:lstStyle/>
          <a:p>
            <a:pPr algn="ctr"/>
            <a:r>
              <a:rPr lang="tr-TR" b="1" dirty="0" smtClean="0">
                <a:solidFill>
                  <a:schemeClr val="tx2">
                    <a:lumMod val="40000"/>
                    <a:lumOff val="60000"/>
                  </a:schemeClr>
                </a:solidFill>
              </a:rPr>
              <a:t>AYDIN</a:t>
            </a:r>
          </a:p>
          <a:p>
            <a:pPr algn="ctr"/>
            <a:r>
              <a:rPr lang="tr-TR" b="1" dirty="0" smtClean="0">
                <a:solidFill>
                  <a:schemeClr val="tx2">
                    <a:lumMod val="40000"/>
                    <a:lumOff val="60000"/>
                  </a:schemeClr>
                </a:solidFill>
              </a:rPr>
              <a:t>HACI KADRİYE ARSLAN REHBERLİK VE ARAŞTIRMA MERKEZİ</a:t>
            </a:r>
            <a:endParaRPr lang="tr-TR" b="1" dirty="0">
              <a:solidFill>
                <a:schemeClr val="tx2">
                  <a:lumMod val="40000"/>
                  <a:lumOff val="60000"/>
                </a:schemeClr>
              </a:solidFill>
            </a:endParaRPr>
          </a:p>
        </p:txBody>
      </p:sp>
      <p:pic>
        <p:nvPicPr>
          <p:cNvPr id="10" name="Picture 2" descr="RAM AMBLEM"/>
          <p:cNvPicPr>
            <a:picLocks noChangeAspect="1" noChangeArrowheads="1"/>
          </p:cNvPicPr>
          <p:nvPr/>
        </p:nvPicPr>
        <p:blipFill>
          <a:blip r:embed="rId4"/>
          <a:srcRect/>
          <a:stretch>
            <a:fillRect/>
          </a:stretch>
        </p:blipFill>
        <p:spPr bwMode="auto">
          <a:xfrm>
            <a:off x="259127" y="6289303"/>
            <a:ext cx="518254" cy="517897"/>
          </a:xfrm>
          <a:prstGeom prst="rect">
            <a:avLst/>
          </a:prstGeom>
          <a:noFill/>
          <a:ln w="9525">
            <a:noFill/>
            <a:miter lim="800000"/>
            <a:headEnd/>
            <a:tailEnd/>
          </a:ln>
        </p:spPr>
      </p:pic>
      <p:pic>
        <p:nvPicPr>
          <p:cNvPr id="11" name="Picture 2" descr="RAM AMBLEM"/>
          <p:cNvPicPr>
            <a:picLocks noChangeAspect="1" noChangeArrowheads="1"/>
          </p:cNvPicPr>
          <p:nvPr/>
        </p:nvPicPr>
        <p:blipFill>
          <a:blip r:embed="rId4"/>
          <a:srcRect/>
          <a:stretch>
            <a:fillRect/>
          </a:stretch>
        </p:blipFill>
        <p:spPr bwMode="auto">
          <a:xfrm>
            <a:off x="8376873" y="6289303"/>
            <a:ext cx="518254" cy="5178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slide(fromBottom)">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slide(fromBottom)">
                                      <p:cBhvr>
                                        <p:cTn id="12" dur="5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slide(fromBottom)">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0"/>
            <a:ext cx="9144000" cy="6858000"/>
          </a:xfrm>
          <a:prstGeom prst="rect">
            <a:avLst/>
          </a:prstGeom>
          <a:solidFill>
            <a:schemeClr val="accent1">
              <a:alpha val="43137"/>
            </a:schemeClr>
          </a:solidFill>
          <a:ln w="9525">
            <a:solidFill>
              <a:schemeClr val="tx1"/>
            </a:solidFill>
            <a:miter lim="800000"/>
            <a:headEnd/>
            <a:tailEnd/>
          </a:ln>
        </p:spPr>
        <p:txBody>
          <a:bodyPr wrap="none" anchor="ctr"/>
          <a:lstStyle/>
          <a:p>
            <a:pPr eaLnBrk="1" hangingPunct="1"/>
            <a:endParaRPr lang="tr-TR"/>
          </a:p>
        </p:txBody>
      </p:sp>
      <p:pic>
        <p:nvPicPr>
          <p:cNvPr id="36867" name="Picture 11"/>
          <p:cNvPicPr>
            <a:picLocks noChangeAspect="1"/>
          </p:cNvPicPr>
          <p:nvPr/>
        </p:nvPicPr>
        <p:blipFill>
          <a:blip r:embed="rId3"/>
          <a:srcRect/>
          <a:stretch>
            <a:fillRect/>
          </a:stretch>
        </p:blipFill>
        <p:spPr bwMode="auto">
          <a:xfrm>
            <a:off x="0" y="2362200"/>
            <a:ext cx="5384800" cy="4445000"/>
          </a:xfrm>
          <a:prstGeom prst="rect">
            <a:avLst/>
          </a:prstGeom>
          <a:noFill/>
          <a:ln w="9525">
            <a:noFill/>
            <a:miter lim="800000"/>
            <a:headEnd/>
            <a:tailEnd/>
          </a:ln>
        </p:spPr>
      </p:pic>
      <p:pic>
        <p:nvPicPr>
          <p:cNvPr id="36868" name="Picture 5"/>
          <p:cNvPicPr>
            <a:picLocks noChangeAspect="1"/>
          </p:cNvPicPr>
          <p:nvPr/>
        </p:nvPicPr>
        <p:blipFill>
          <a:blip r:embed="rId4"/>
          <a:srcRect/>
          <a:stretch>
            <a:fillRect/>
          </a:stretch>
        </p:blipFill>
        <p:spPr bwMode="auto">
          <a:xfrm>
            <a:off x="0" y="1588"/>
            <a:ext cx="3119438" cy="1966912"/>
          </a:xfrm>
          <a:prstGeom prst="rect">
            <a:avLst/>
          </a:prstGeom>
          <a:noFill/>
          <a:ln w="9525">
            <a:noFill/>
            <a:miter lim="800000"/>
            <a:headEnd/>
            <a:tailEnd/>
          </a:ln>
        </p:spPr>
      </p:pic>
      <p:sp>
        <p:nvSpPr>
          <p:cNvPr id="36869" name="Text Box 5"/>
          <p:cNvSpPr txBox="1">
            <a:spLocks noChangeArrowheads="1"/>
          </p:cNvSpPr>
          <p:nvPr/>
        </p:nvSpPr>
        <p:spPr bwMode="auto">
          <a:xfrm>
            <a:off x="4572000" y="1600200"/>
            <a:ext cx="3657600" cy="366713"/>
          </a:xfrm>
          <a:prstGeom prst="rect">
            <a:avLst/>
          </a:prstGeom>
          <a:noFill/>
          <a:ln w="9525">
            <a:noFill/>
            <a:miter lim="800000"/>
            <a:headEnd/>
            <a:tailEnd/>
          </a:ln>
        </p:spPr>
        <p:txBody>
          <a:bodyPr>
            <a:spAutoFit/>
          </a:bodyPr>
          <a:lstStyle/>
          <a:p>
            <a:pPr eaLnBrk="1" hangingPunct="1">
              <a:spcBef>
                <a:spcPct val="50000"/>
              </a:spcBef>
            </a:pPr>
            <a:endParaRPr lang="tr-TR"/>
          </a:p>
        </p:txBody>
      </p:sp>
      <p:sp>
        <p:nvSpPr>
          <p:cNvPr id="36870" name="Rectangle 6"/>
          <p:cNvSpPr>
            <a:spLocks noChangeArrowheads="1"/>
          </p:cNvSpPr>
          <p:nvPr/>
        </p:nvSpPr>
        <p:spPr bwMode="auto">
          <a:xfrm>
            <a:off x="3119438" y="441326"/>
            <a:ext cx="6024562" cy="763587"/>
          </a:xfrm>
          <a:prstGeom prst="rect">
            <a:avLst/>
          </a:prstGeom>
          <a:solidFill>
            <a:schemeClr val="bg1"/>
          </a:solidFill>
          <a:ln w="9525">
            <a:noFill/>
            <a:miter lim="800000"/>
            <a:headEnd/>
            <a:tailEnd/>
          </a:ln>
        </p:spPr>
        <p:txBody>
          <a:bodyPr wrap="none" anchor="ctr"/>
          <a:lstStyle/>
          <a:p>
            <a:pPr algn="ctr" eaLnBrk="1" hangingPunct="1"/>
            <a:r>
              <a:rPr lang="tr-TR" sz="2600" b="1" dirty="0">
                <a:solidFill>
                  <a:schemeClr val="accent1"/>
                </a:solidFill>
              </a:rPr>
              <a:t>ERGENLİKTE CİNSEL GELİŞİM</a:t>
            </a:r>
          </a:p>
        </p:txBody>
      </p:sp>
      <p:sp>
        <p:nvSpPr>
          <p:cNvPr id="9" name="Rectangle 5"/>
          <p:cNvSpPr txBox="1">
            <a:spLocks noChangeArrowheads="1"/>
          </p:cNvSpPr>
          <p:nvPr/>
        </p:nvSpPr>
        <p:spPr>
          <a:xfrm>
            <a:off x="571472" y="2643182"/>
            <a:ext cx="4214820" cy="2136775"/>
          </a:xfrm>
          <a:prstGeom prst="rect">
            <a:avLst/>
          </a:prstGeom>
        </p:spPr>
        <p:txBody>
          <a:bodyPr anchor="ctr"/>
          <a:lstStyle/>
          <a:p>
            <a:pPr marL="342900" indent="-342900" defTabSz="914400" eaLnBrk="1" hangingPunct="1">
              <a:spcBef>
                <a:spcPct val="20000"/>
              </a:spcBef>
              <a:buFont typeface="Arial" charset="0"/>
              <a:buChar char="•"/>
              <a:defRPr/>
            </a:pPr>
            <a:r>
              <a:rPr lang="tr-TR" sz="3600" b="1" dirty="0">
                <a:latin typeface="+mj-lt"/>
                <a:ea typeface="+mn-ea"/>
              </a:rPr>
              <a:t>Kızlarda adet görme,</a:t>
            </a:r>
          </a:p>
          <a:p>
            <a:pPr marL="342900" indent="-342900" defTabSz="914400" eaLnBrk="1" hangingPunct="1">
              <a:spcBef>
                <a:spcPct val="20000"/>
              </a:spcBef>
              <a:buFont typeface="Arial" charset="0"/>
              <a:buChar char="•"/>
              <a:defRPr/>
            </a:pPr>
            <a:r>
              <a:rPr lang="tr-TR" sz="3600" b="1" dirty="0">
                <a:latin typeface="+mj-lt"/>
                <a:ea typeface="+mn-ea"/>
              </a:rPr>
              <a:t>Erkeklerde de gece </a:t>
            </a:r>
            <a:r>
              <a:rPr lang="tr-TR" sz="3600" b="1" dirty="0" smtClean="0">
                <a:latin typeface="+mj-lt"/>
                <a:ea typeface="+mn-ea"/>
              </a:rPr>
              <a:t>boşalmaları, başlar</a:t>
            </a:r>
            <a:r>
              <a:rPr lang="tr-TR" sz="3600" b="1" dirty="0">
                <a:latin typeface="+mj-lt"/>
                <a:ea typeface="+mn-ea"/>
              </a:rPr>
              <a:t>.</a:t>
            </a:r>
            <a:endParaRPr lang="tr-TR" sz="3600" dirty="0">
              <a:latin typeface="+mj-lt"/>
              <a:ea typeface="+mn-ea"/>
            </a:endParaRPr>
          </a:p>
        </p:txBody>
      </p:sp>
      <p:sp>
        <p:nvSpPr>
          <p:cNvPr id="8" name="7 Metin kutusu"/>
          <p:cNvSpPr txBox="1"/>
          <p:nvPr/>
        </p:nvSpPr>
        <p:spPr>
          <a:xfrm>
            <a:off x="0" y="6211669"/>
            <a:ext cx="9144000" cy="646331"/>
          </a:xfrm>
          <a:prstGeom prst="rect">
            <a:avLst/>
          </a:prstGeom>
          <a:solidFill>
            <a:schemeClr val="bg1"/>
          </a:solidFill>
        </p:spPr>
        <p:txBody>
          <a:bodyPr wrap="square" rtlCol="0">
            <a:spAutoFit/>
          </a:bodyPr>
          <a:lstStyle/>
          <a:p>
            <a:pPr algn="ctr"/>
            <a:r>
              <a:rPr lang="tr-TR" b="1" dirty="0" smtClean="0">
                <a:solidFill>
                  <a:schemeClr val="tx2">
                    <a:lumMod val="40000"/>
                    <a:lumOff val="60000"/>
                  </a:schemeClr>
                </a:solidFill>
              </a:rPr>
              <a:t>AYDIN</a:t>
            </a:r>
          </a:p>
          <a:p>
            <a:pPr algn="ctr"/>
            <a:r>
              <a:rPr lang="tr-TR" b="1" dirty="0" smtClean="0">
                <a:solidFill>
                  <a:schemeClr val="tx2">
                    <a:lumMod val="40000"/>
                    <a:lumOff val="60000"/>
                  </a:schemeClr>
                </a:solidFill>
              </a:rPr>
              <a:t>HACI KADRİYE ARSLAN REHBERLİK VE ARAŞTIRMA MERKEZİ</a:t>
            </a:r>
            <a:endParaRPr lang="tr-TR" b="1" dirty="0">
              <a:solidFill>
                <a:schemeClr val="tx2">
                  <a:lumMod val="40000"/>
                  <a:lumOff val="60000"/>
                </a:schemeClr>
              </a:solidFill>
            </a:endParaRPr>
          </a:p>
        </p:txBody>
      </p:sp>
      <p:pic>
        <p:nvPicPr>
          <p:cNvPr id="10" name="Picture 2" descr="RAM AMBLEM"/>
          <p:cNvPicPr>
            <a:picLocks noChangeAspect="1" noChangeArrowheads="1"/>
          </p:cNvPicPr>
          <p:nvPr/>
        </p:nvPicPr>
        <p:blipFill>
          <a:blip r:embed="rId5"/>
          <a:srcRect/>
          <a:stretch>
            <a:fillRect/>
          </a:stretch>
        </p:blipFill>
        <p:spPr bwMode="auto">
          <a:xfrm>
            <a:off x="259127" y="6289303"/>
            <a:ext cx="518254" cy="517897"/>
          </a:xfrm>
          <a:prstGeom prst="rect">
            <a:avLst/>
          </a:prstGeom>
          <a:noFill/>
          <a:ln w="9525">
            <a:noFill/>
            <a:miter lim="800000"/>
            <a:headEnd/>
            <a:tailEnd/>
          </a:ln>
        </p:spPr>
      </p:pic>
      <p:pic>
        <p:nvPicPr>
          <p:cNvPr id="11" name="Picture 2" descr="RAM AMBLEM"/>
          <p:cNvPicPr>
            <a:picLocks noChangeAspect="1" noChangeArrowheads="1"/>
          </p:cNvPicPr>
          <p:nvPr/>
        </p:nvPicPr>
        <p:blipFill>
          <a:blip r:embed="rId5"/>
          <a:srcRect/>
          <a:stretch>
            <a:fillRect/>
          </a:stretch>
        </p:blipFill>
        <p:spPr bwMode="auto">
          <a:xfrm>
            <a:off x="8376873" y="6289303"/>
            <a:ext cx="518254" cy="517897"/>
          </a:xfrm>
          <a:prstGeom prst="rect">
            <a:avLst/>
          </a:prstGeom>
          <a:noFill/>
          <a:ln w="9525">
            <a:noFill/>
            <a:miter lim="800000"/>
            <a:headEnd/>
            <a:tailEnd/>
          </a:ln>
        </p:spPr>
      </p:pic>
      <p:pic>
        <p:nvPicPr>
          <p:cNvPr id="12" name="11 Resim" descr="kadin_erkek_cinsel_es_sevgi_maco_zitlik_denge_5.jpg"/>
          <p:cNvPicPr>
            <a:picLocks noChangeAspect="1"/>
          </p:cNvPicPr>
          <p:nvPr/>
        </p:nvPicPr>
        <p:blipFill>
          <a:blip r:embed="rId6"/>
          <a:stretch>
            <a:fillRect/>
          </a:stretch>
        </p:blipFill>
        <p:spPr>
          <a:xfrm>
            <a:off x="5561377" y="1785926"/>
            <a:ext cx="3333750" cy="32956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slide(fromBottom)">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slide(fromBottom)">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39700" y="-46038"/>
            <a:ext cx="9144000" cy="6858001"/>
          </a:xfrm>
          <a:prstGeom prst="rect">
            <a:avLst/>
          </a:prstGeom>
          <a:solidFill>
            <a:schemeClr val="accent1">
              <a:alpha val="43137"/>
            </a:schemeClr>
          </a:solidFill>
          <a:ln w="9525">
            <a:solidFill>
              <a:schemeClr val="tx1"/>
            </a:solidFill>
            <a:miter lim="800000"/>
            <a:headEnd/>
            <a:tailEnd/>
          </a:ln>
        </p:spPr>
        <p:txBody>
          <a:bodyPr wrap="none" anchor="ctr"/>
          <a:lstStyle/>
          <a:p>
            <a:pPr eaLnBrk="1" hangingPunct="1"/>
            <a:endParaRPr lang="tr-TR"/>
          </a:p>
        </p:txBody>
      </p:sp>
      <p:pic>
        <p:nvPicPr>
          <p:cNvPr id="38915" name="Picture 5"/>
          <p:cNvPicPr>
            <a:picLocks noChangeAspect="1"/>
          </p:cNvPicPr>
          <p:nvPr/>
        </p:nvPicPr>
        <p:blipFill>
          <a:blip r:embed="rId3"/>
          <a:srcRect/>
          <a:stretch>
            <a:fillRect/>
          </a:stretch>
        </p:blipFill>
        <p:spPr bwMode="auto">
          <a:xfrm>
            <a:off x="0" y="1588"/>
            <a:ext cx="3119438" cy="1966912"/>
          </a:xfrm>
          <a:prstGeom prst="rect">
            <a:avLst/>
          </a:prstGeom>
          <a:noFill/>
          <a:ln w="9525">
            <a:noFill/>
            <a:miter lim="800000"/>
            <a:headEnd/>
            <a:tailEnd/>
          </a:ln>
        </p:spPr>
      </p:pic>
      <p:sp>
        <p:nvSpPr>
          <p:cNvPr id="38916" name="Text Box 5"/>
          <p:cNvSpPr txBox="1">
            <a:spLocks noChangeArrowheads="1"/>
          </p:cNvSpPr>
          <p:nvPr/>
        </p:nvSpPr>
        <p:spPr bwMode="auto">
          <a:xfrm>
            <a:off x="4572000" y="1600200"/>
            <a:ext cx="3657600" cy="366713"/>
          </a:xfrm>
          <a:prstGeom prst="rect">
            <a:avLst/>
          </a:prstGeom>
          <a:noFill/>
          <a:ln w="9525">
            <a:noFill/>
            <a:miter lim="800000"/>
            <a:headEnd/>
            <a:tailEnd/>
          </a:ln>
        </p:spPr>
        <p:txBody>
          <a:bodyPr>
            <a:spAutoFit/>
          </a:bodyPr>
          <a:lstStyle/>
          <a:p>
            <a:pPr eaLnBrk="1" hangingPunct="1">
              <a:spcBef>
                <a:spcPct val="50000"/>
              </a:spcBef>
            </a:pPr>
            <a:endParaRPr lang="tr-TR"/>
          </a:p>
        </p:txBody>
      </p:sp>
      <p:sp>
        <p:nvSpPr>
          <p:cNvPr id="38917" name="Rectangle 6"/>
          <p:cNvSpPr>
            <a:spLocks noChangeArrowheads="1"/>
          </p:cNvSpPr>
          <p:nvPr/>
        </p:nvSpPr>
        <p:spPr bwMode="auto">
          <a:xfrm>
            <a:off x="3119438" y="441326"/>
            <a:ext cx="6024562" cy="763587"/>
          </a:xfrm>
          <a:prstGeom prst="rect">
            <a:avLst/>
          </a:prstGeom>
          <a:solidFill>
            <a:schemeClr val="bg1"/>
          </a:solidFill>
          <a:ln w="9525">
            <a:noFill/>
            <a:miter lim="800000"/>
            <a:headEnd/>
            <a:tailEnd/>
          </a:ln>
        </p:spPr>
        <p:txBody>
          <a:bodyPr wrap="none" anchor="ctr"/>
          <a:lstStyle/>
          <a:p>
            <a:pPr algn="ctr" eaLnBrk="1" hangingPunct="1"/>
            <a:r>
              <a:rPr lang="tr-TR" sz="2600" b="1" dirty="0">
                <a:solidFill>
                  <a:schemeClr val="accent1"/>
                </a:solidFill>
              </a:rPr>
              <a:t>ERGENLİKTE CİNSEL GELİŞİM</a:t>
            </a:r>
          </a:p>
        </p:txBody>
      </p:sp>
      <p:sp>
        <p:nvSpPr>
          <p:cNvPr id="9" name="Rectangle 5"/>
          <p:cNvSpPr txBox="1">
            <a:spLocks noChangeArrowheads="1"/>
          </p:cNvSpPr>
          <p:nvPr/>
        </p:nvSpPr>
        <p:spPr>
          <a:xfrm>
            <a:off x="4330700" y="2643182"/>
            <a:ext cx="4149725" cy="2136775"/>
          </a:xfrm>
          <a:prstGeom prst="rect">
            <a:avLst/>
          </a:prstGeom>
        </p:spPr>
        <p:txBody>
          <a:bodyPr anchor="ctr"/>
          <a:lstStyle/>
          <a:p>
            <a:pPr marL="342900" indent="-342900" defTabSz="914400" eaLnBrk="1" hangingPunct="1">
              <a:spcBef>
                <a:spcPct val="20000"/>
              </a:spcBef>
              <a:buFont typeface="Arial" charset="0"/>
              <a:buChar char="•"/>
              <a:defRPr/>
            </a:pPr>
            <a:endParaRPr lang="tr-TR" sz="3000" b="1" dirty="0">
              <a:latin typeface="Arial" panose="020B0604020202020204" pitchFamily="34" charset="0"/>
              <a:ea typeface="ＭＳ Ｐゴシック" panose="020B0600070205080204" pitchFamily="34" charset="-128"/>
            </a:endParaRPr>
          </a:p>
          <a:p>
            <a:pPr marL="342900" indent="-342900" defTabSz="914400" eaLnBrk="1" hangingPunct="1">
              <a:spcBef>
                <a:spcPct val="20000"/>
              </a:spcBef>
              <a:buFont typeface="Arial" charset="0"/>
              <a:buChar char="•"/>
              <a:defRPr/>
            </a:pPr>
            <a:r>
              <a:rPr lang="tr-TR" sz="3000" b="1" dirty="0">
                <a:latin typeface="Arial" panose="020B0604020202020204" pitchFamily="34" charset="0"/>
                <a:ea typeface="ＭＳ Ｐゴシック" panose="020B0600070205080204" pitchFamily="34" charset="-128"/>
              </a:rPr>
              <a:t>Kızlarda toplumsal roller</a:t>
            </a:r>
          </a:p>
          <a:p>
            <a:pPr defTabSz="914400" eaLnBrk="1" hangingPunct="1">
              <a:spcBef>
                <a:spcPct val="20000"/>
              </a:spcBef>
              <a:defRPr/>
            </a:pPr>
            <a:endParaRPr lang="tr-TR" sz="3000" b="1" dirty="0">
              <a:latin typeface="+mj-lt"/>
              <a:ea typeface="+mn-ea"/>
            </a:endParaRPr>
          </a:p>
        </p:txBody>
      </p:sp>
      <p:pic>
        <p:nvPicPr>
          <p:cNvPr id="38919" name="Resim 1"/>
          <p:cNvPicPr>
            <a:picLocks noChangeAspect="1"/>
          </p:cNvPicPr>
          <p:nvPr/>
        </p:nvPicPr>
        <p:blipFill>
          <a:blip r:embed="rId4"/>
          <a:srcRect l="-211" t="29665" r="211" b="-2209"/>
          <a:stretch>
            <a:fillRect/>
          </a:stretch>
        </p:blipFill>
        <p:spPr bwMode="auto">
          <a:xfrm>
            <a:off x="544513" y="2325688"/>
            <a:ext cx="3381375" cy="3676650"/>
          </a:xfrm>
          <a:prstGeom prst="rect">
            <a:avLst/>
          </a:prstGeom>
          <a:noFill/>
          <a:ln w="9525">
            <a:noFill/>
            <a:miter lim="800000"/>
            <a:headEnd/>
            <a:tailEnd/>
          </a:ln>
        </p:spPr>
      </p:pic>
      <p:sp>
        <p:nvSpPr>
          <p:cNvPr id="8" name="7 Metin kutusu"/>
          <p:cNvSpPr txBox="1"/>
          <p:nvPr/>
        </p:nvSpPr>
        <p:spPr>
          <a:xfrm>
            <a:off x="0" y="6211669"/>
            <a:ext cx="9144000" cy="646331"/>
          </a:xfrm>
          <a:prstGeom prst="rect">
            <a:avLst/>
          </a:prstGeom>
          <a:solidFill>
            <a:schemeClr val="bg1"/>
          </a:solidFill>
        </p:spPr>
        <p:txBody>
          <a:bodyPr wrap="square" rtlCol="0">
            <a:spAutoFit/>
          </a:bodyPr>
          <a:lstStyle/>
          <a:p>
            <a:pPr algn="ctr"/>
            <a:r>
              <a:rPr lang="tr-TR" b="1" dirty="0" smtClean="0">
                <a:solidFill>
                  <a:schemeClr val="tx2">
                    <a:lumMod val="40000"/>
                    <a:lumOff val="60000"/>
                  </a:schemeClr>
                </a:solidFill>
              </a:rPr>
              <a:t>AYDIN</a:t>
            </a:r>
          </a:p>
          <a:p>
            <a:pPr algn="ctr"/>
            <a:r>
              <a:rPr lang="tr-TR" b="1" dirty="0" smtClean="0">
                <a:solidFill>
                  <a:schemeClr val="tx2">
                    <a:lumMod val="40000"/>
                    <a:lumOff val="60000"/>
                  </a:schemeClr>
                </a:solidFill>
              </a:rPr>
              <a:t>HACI KADRİYE ARSLAN REHBERLİK VE ARAŞTIRMA MERKEZİ</a:t>
            </a:r>
            <a:endParaRPr lang="tr-TR" b="1" dirty="0">
              <a:solidFill>
                <a:schemeClr val="tx2">
                  <a:lumMod val="40000"/>
                  <a:lumOff val="60000"/>
                </a:schemeClr>
              </a:solidFill>
            </a:endParaRPr>
          </a:p>
        </p:txBody>
      </p:sp>
      <p:pic>
        <p:nvPicPr>
          <p:cNvPr id="10" name="Picture 2" descr="RAM AMBLEM"/>
          <p:cNvPicPr>
            <a:picLocks noChangeAspect="1" noChangeArrowheads="1"/>
          </p:cNvPicPr>
          <p:nvPr/>
        </p:nvPicPr>
        <p:blipFill>
          <a:blip r:embed="rId5"/>
          <a:srcRect/>
          <a:stretch>
            <a:fillRect/>
          </a:stretch>
        </p:blipFill>
        <p:spPr bwMode="auto">
          <a:xfrm>
            <a:off x="259127" y="6289303"/>
            <a:ext cx="518254" cy="517897"/>
          </a:xfrm>
          <a:prstGeom prst="rect">
            <a:avLst/>
          </a:prstGeom>
          <a:noFill/>
          <a:ln w="9525">
            <a:noFill/>
            <a:miter lim="800000"/>
            <a:headEnd/>
            <a:tailEnd/>
          </a:ln>
        </p:spPr>
      </p:pic>
      <p:pic>
        <p:nvPicPr>
          <p:cNvPr id="11" name="Picture 2" descr="RAM AMBLEM"/>
          <p:cNvPicPr>
            <a:picLocks noChangeAspect="1" noChangeArrowheads="1"/>
          </p:cNvPicPr>
          <p:nvPr/>
        </p:nvPicPr>
        <p:blipFill>
          <a:blip r:embed="rId5"/>
          <a:srcRect/>
          <a:stretch>
            <a:fillRect/>
          </a:stretch>
        </p:blipFill>
        <p:spPr bwMode="auto">
          <a:xfrm>
            <a:off x="8376873" y="6289303"/>
            <a:ext cx="518254" cy="5178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slide(fromBottom)">
                                      <p:cBhvr>
                                        <p:cTn id="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1588"/>
            <a:ext cx="9144000" cy="6858000"/>
          </a:xfrm>
          <a:prstGeom prst="rect">
            <a:avLst/>
          </a:prstGeom>
          <a:solidFill>
            <a:schemeClr val="accent1">
              <a:alpha val="43137"/>
            </a:schemeClr>
          </a:solidFill>
          <a:ln w="9525">
            <a:solidFill>
              <a:schemeClr val="tx1"/>
            </a:solidFill>
            <a:miter lim="800000"/>
            <a:headEnd/>
            <a:tailEnd/>
          </a:ln>
        </p:spPr>
        <p:txBody>
          <a:bodyPr wrap="none" anchor="ctr"/>
          <a:lstStyle/>
          <a:p>
            <a:pPr eaLnBrk="1" hangingPunct="1"/>
            <a:endParaRPr lang="tr-TR"/>
          </a:p>
        </p:txBody>
      </p:sp>
      <p:pic>
        <p:nvPicPr>
          <p:cNvPr id="40963" name="Picture 5"/>
          <p:cNvPicPr>
            <a:picLocks noChangeAspect="1"/>
          </p:cNvPicPr>
          <p:nvPr/>
        </p:nvPicPr>
        <p:blipFill>
          <a:blip r:embed="rId3"/>
          <a:srcRect/>
          <a:stretch>
            <a:fillRect/>
          </a:stretch>
        </p:blipFill>
        <p:spPr bwMode="auto">
          <a:xfrm>
            <a:off x="0" y="1588"/>
            <a:ext cx="3119438" cy="1966912"/>
          </a:xfrm>
          <a:prstGeom prst="rect">
            <a:avLst/>
          </a:prstGeom>
          <a:noFill/>
          <a:ln w="9525">
            <a:noFill/>
            <a:miter lim="800000"/>
            <a:headEnd/>
            <a:tailEnd/>
          </a:ln>
        </p:spPr>
      </p:pic>
      <p:sp>
        <p:nvSpPr>
          <p:cNvPr id="40964" name="Text Box 5"/>
          <p:cNvSpPr txBox="1">
            <a:spLocks noChangeArrowheads="1"/>
          </p:cNvSpPr>
          <p:nvPr/>
        </p:nvSpPr>
        <p:spPr bwMode="auto">
          <a:xfrm>
            <a:off x="4572000" y="1600200"/>
            <a:ext cx="3657600" cy="366713"/>
          </a:xfrm>
          <a:prstGeom prst="rect">
            <a:avLst/>
          </a:prstGeom>
          <a:noFill/>
          <a:ln w="9525">
            <a:noFill/>
            <a:miter lim="800000"/>
            <a:headEnd/>
            <a:tailEnd/>
          </a:ln>
        </p:spPr>
        <p:txBody>
          <a:bodyPr>
            <a:spAutoFit/>
          </a:bodyPr>
          <a:lstStyle/>
          <a:p>
            <a:pPr eaLnBrk="1" hangingPunct="1">
              <a:spcBef>
                <a:spcPct val="50000"/>
              </a:spcBef>
            </a:pPr>
            <a:endParaRPr lang="tr-TR"/>
          </a:p>
        </p:txBody>
      </p:sp>
      <p:sp>
        <p:nvSpPr>
          <p:cNvPr id="40965" name="Rectangle 6"/>
          <p:cNvSpPr>
            <a:spLocks noChangeArrowheads="1"/>
          </p:cNvSpPr>
          <p:nvPr/>
        </p:nvSpPr>
        <p:spPr bwMode="auto">
          <a:xfrm>
            <a:off x="3119438" y="441326"/>
            <a:ext cx="6024562" cy="763587"/>
          </a:xfrm>
          <a:prstGeom prst="rect">
            <a:avLst/>
          </a:prstGeom>
          <a:solidFill>
            <a:schemeClr val="bg1"/>
          </a:solidFill>
          <a:ln w="9525">
            <a:noFill/>
            <a:miter lim="800000"/>
            <a:headEnd/>
            <a:tailEnd/>
          </a:ln>
        </p:spPr>
        <p:txBody>
          <a:bodyPr wrap="none" anchor="ctr"/>
          <a:lstStyle/>
          <a:p>
            <a:pPr algn="ctr" eaLnBrk="1" hangingPunct="1"/>
            <a:r>
              <a:rPr lang="tr-TR" sz="2600" b="1" dirty="0">
                <a:solidFill>
                  <a:schemeClr val="accent1"/>
                </a:solidFill>
              </a:rPr>
              <a:t>ERGENLİKTE CİNSEL GELİŞİM</a:t>
            </a:r>
          </a:p>
        </p:txBody>
      </p:sp>
      <p:sp>
        <p:nvSpPr>
          <p:cNvPr id="9" name="Rectangle 5"/>
          <p:cNvSpPr txBox="1">
            <a:spLocks noChangeArrowheads="1"/>
          </p:cNvSpPr>
          <p:nvPr/>
        </p:nvSpPr>
        <p:spPr>
          <a:xfrm>
            <a:off x="5228002" y="2643182"/>
            <a:ext cx="3667125" cy="2136775"/>
          </a:xfrm>
          <a:prstGeom prst="rect">
            <a:avLst/>
          </a:prstGeom>
        </p:spPr>
        <p:txBody>
          <a:bodyPr anchor="ctr"/>
          <a:lstStyle/>
          <a:p>
            <a:pPr marL="342900" indent="-342900" defTabSz="914400" eaLnBrk="1" hangingPunct="1">
              <a:spcBef>
                <a:spcPct val="20000"/>
              </a:spcBef>
              <a:buFont typeface="Arial" charset="0"/>
              <a:buChar char="•"/>
              <a:defRPr/>
            </a:pPr>
            <a:endParaRPr lang="tr-TR" sz="3000" b="1" dirty="0">
              <a:latin typeface="Arial" panose="020B0604020202020204" pitchFamily="34" charset="0"/>
              <a:ea typeface="ＭＳ Ｐゴシック" panose="020B0600070205080204" pitchFamily="34" charset="-128"/>
            </a:endParaRPr>
          </a:p>
          <a:p>
            <a:pPr marL="342900" indent="-342900" defTabSz="914400" eaLnBrk="1" hangingPunct="1">
              <a:spcBef>
                <a:spcPct val="20000"/>
              </a:spcBef>
              <a:buFont typeface="Arial" charset="0"/>
              <a:buChar char="•"/>
              <a:defRPr/>
            </a:pPr>
            <a:r>
              <a:rPr lang="tr-TR" sz="3000" b="1" dirty="0">
                <a:latin typeface="Arial" panose="020B0604020202020204" pitchFamily="34" charset="0"/>
                <a:ea typeface="ＭＳ Ｐゴシック" panose="020B0600070205080204" pitchFamily="34" charset="-128"/>
              </a:rPr>
              <a:t>Erkeklerde toplumsal roller</a:t>
            </a:r>
          </a:p>
          <a:p>
            <a:pPr defTabSz="914400" eaLnBrk="1" hangingPunct="1">
              <a:spcBef>
                <a:spcPct val="20000"/>
              </a:spcBef>
              <a:defRPr/>
            </a:pPr>
            <a:endParaRPr lang="tr-TR" sz="3000" b="1" dirty="0">
              <a:latin typeface="+mj-lt"/>
              <a:ea typeface="+mn-ea"/>
            </a:endParaRPr>
          </a:p>
        </p:txBody>
      </p:sp>
      <p:pic>
        <p:nvPicPr>
          <p:cNvPr id="40967" name="Resim 2"/>
          <p:cNvPicPr>
            <a:picLocks noChangeAspect="1"/>
          </p:cNvPicPr>
          <p:nvPr/>
        </p:nvPicPr>
        <p:blipFill>
          <a:blip r:embed="rId4"/>
          <a:srcRect/>
          <a:stretch>
            <a:fillRect/>
          </a:stretch>
        </p:blipFill>
        <p:spPr bwMode="auto">
          <a:xfrm>
            <a:off x="303213" y="2286000"/>
            <a:ext cx="4676775" cy="3543300"/>
          </a:xfrm>
          <a:prstGeom prst="rect">
            <a:avLst/>
          </a:prstGeom>
          <a:noFill/>
          <a:ln w="9525">
            <a:noFill/>
            <a:miter lim="800000"/>
            <a:headEnd/>
            <a:tailEnd/>
          </a:ln>
        </p:spPr>
      </p:pic>
      <p:sp>
        <p:nvSpPr>
          <p:cNvPr id="8" name="7 Metin kutusu"/>
          <p:cNvSpPr txBox="1"/>
          <p:nvPr/>
        </p:nvSpPr>
        <p:spPr>
          <a:xfrm>
            <a:off x="0" y="6211669"/>
            <a:ext cx="9144000" cy="646331"/>
          </a:xfrm>
          <a:prstGeom prst="rect">
            <a:avLst/>
          </a:prstGeom>
          <a:solidFill>
            <a:schemeClr val="bg1"/>
          </a:solidFill>
        </p:spPr>
        <p:txBody>
          <a:bodyPr wrap="square" rtlCol="0">
            <a:spAutoFit/>
          </a:bodyPr>
          <a:lstStyle/>
          <a:p>
            <a:pPr algn="ctr"/>
            <a:r>
              <a:rPr lang="tr-TR" b="1" dirty="0" smtClean="0">
                <a:solidFill>
                  <a:schemeClr val="tx2">
                    <a:lumMod val="40000"/>
                    <a:lumOff val="60000"/>
                  </a:schemeClr>
                </a:solidFill>
              </a:rPr>
              <a:t>AYDIN</a:t>
            </a:r>
          </a:p>
          <a:p>
            <a:pPr algn="ctr"/>
            <a:r>
              <a:rPr lang="tr-TR" b="1" dirty="0" smtClean="0">
                <a:solidFill>
                  <a:schemeClr val="tx2">
                    <a:lumMod val="40000"/>
                    <a:lumOff val="60000"/>
                  </a:schemeClr>
                </a:solidFill>
              </a:rPr>
              <a:t>HACI KADRİYE ARSLAN REHBERLİK VE ARAŞTIRMA MERKEZİ</a:t>
            </a:r>
            <a:endParaRPr lang="tr-TR" b="1" dirty="0">
              <a:solidFill>
                <a:schemeClr val="tx2">
                  <a:lumMod val="40000"/>
                  <a:lumOff val="60000"/>
                </a:schemeClr>
              </a:solidFill>
            </a:endParaRPr>
          </a:p>
        </p:txBody>
      </p:sp>
      <p:pic>
        <p:nvPicPr>
          <p:cNvPr id="10" name="Picture 2" descr="RAM AMBLEM"/>
          <p:cNvPicPr>
            <a:picLocks noChangeAspect="1" noChangeArrowheads="1"/>
          </p:cNvPicPr>
          <p:nvPr/>
        </p:nvPicPr>
        <p:blipFill>
          <a:blip r:embed="rId5"/>
          <a:srcRect/>
          <a:stretch>
            <a:fillRect/>
          </a:stretch>
        </p:blipFill>
        <p:spPr bwMode="auto">
          <a:xfrm>
            <a:off x="259127" y="6289303"/>
            <a:ext cx="518254" cy="517897"/>
          </a:xfrm>
          <a:prstGeom prst="rect">
            <a:avLst/>
          </a:prstGeom>
          <a:noFill/>
          <a:ln w="9525">
            <a:noFill/>
            <a:miter lim="800000"/>
            <a:headEnd/>
            <a:tailEnd/>
          </a:ln>
        </p:spPr>
      </p:pic>
      <p:pic>
        <p:nvPicPr>
          <p:cNvPr id="11" name="Picture 2" descr="RAM AMBLEM"/>
          <p:cNvPicPr>
            <a:picLocks noChangeAspect="1" noChangeArrowheads="1"/>
          </p:cNvPicPr>
          <p:nvPr/>
        </p:nvPicPr>
        <p:blipFill>
          <a:blip r:embed="rId5"/>
          <a:srcRect/>
          <a:stretch>
            <a:fillRect/>
          </a:stretch>
        </p:blipFill>
        <p:spPr bwMode="auto">
          <a:xfrm>
            <a:off x="8376873" y="6289303"/>
            <a:ext cx="518254" cy="5178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slide(fromBottom)">
                                      <p:cBhvr>
                                        <p:cTn id="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0" y="0"/>
            <a:ext cx="9144000" cy="6858000"/>
          </a:xfrm>
          <a:prstGeom prst="rect">
            <a:avLst/>
          </a:prstGeom>
          <a:solidFill>
            <a:schemeClr val="accent1">
              <a:alpha val="43137"/>
            </a:schemeClr>
          </a:solidFill>
          <a:ln w="9525">
            <a:solidFill>
              <a:schemeClr val="tx1"/>
            </a:solidFill>
            <a:miter lim="800000"/>
            <a:headEnd/>
            <a:tailEnd/>
          </a:ln>
        </p:spPr>
        <p:txBody>
          <a:bodyPr wrap="none" anchor="ctr"/>
          <a:lstStyle/>
          <a:p>
            <a:pPr eaLnBrk="1" hangingPunct="1"/>
            <a:endParaRPr lang="tr-TR"/>
          </a:p>
        </p:txBody>
      </p:sp>
      <p:pic>
        <p:nvPicPr>
          <p:cNvPr id="43011" name="Picture 11"/>
          <p:cNvPicPr>
            <a:picLocks noChangeAspect="1"/>
          </p:cNvPicPr>
          <p:nvPr/>
        </p:nvPicPr>
        <p:blipFill>
          <a:blip r:embed="rId3"/>
          <a:srcRect/>
          <a:stretch>
            <a:fillRect/>
          </a:stretch>
        </p:blipFill>
        <p:spPr bwMode="auto">
          <a:xfrm>
            <a:off x="0" y="2362200"/>
            <a:ext cx="5384800" cy="4445000"/>
          </a:xfrm>
          <a:prstGeom prst="rect">
            <a:avLst/>
          </a:prstGeom>
          <a:noFill/>
          <a:ln w="9525">
            <a:noFill/>
            <a:miter lim="800000"/>
            <a:headEnd/>
            <a:tailEnd/>
          </a:ln>
        </p:spPr>
      </p:pic>
      <p:pic>
        <p:nvPicPr>
          <p:cNvPr id="43012" name="Picture 5"/>
          <p:cNvPicPr>
            <a:picLocks noChangeAspect="1"/>
          </p:cNvPicPr>
          <p:nvPr/>
        </p:nvPicPr>
        <p:blipFill>
          <a:blip r:embed="rId4"/>
          <a:srcRect/>
          <a:stretch>
            <a:fillRect/>
          </a:stretch>
        </p:blipFill>
        <p:spPr bwMode="auto">
          <a:xfrm>
            <a:off x="0" y="1588"/>
            <a:ext cx="3119438" cy="1966912"/>
          </a:xfrm>
          <a:prstGeom prst="rect">
            <a:avLst/>
          </a:prstGeom>
          <a:noFill/>
          <a:ln w="9525">
            <a:noFill/>
            <a:miter lim="800000"/>
            <a:headEnd/>
            <a:tailEnd/>
          </a:ln>
        </p:spPr>
      </p:pic>
      <p:sp>
        <p:nvSpPr>
          <p:cNvPr id="43013" name="Text Box 5"/>
          <p:cNvSpPr txBox="1">
            <a:spLocks noChangeArrowheads="1"/>
          </p:cNvSpPr>
          <p:nvPr/>
        </p:nvSpPr>
        <p:spPr bwMode="auto">
          <a:xfrm>
            <a:off x="4572000" y="1600200"/>
            <a:ext cx="3657600" cy="366713"/>
          </a:xfrm>
          <a:prstGeom prst="rect">
            <a:avLst/>
          </a:prstGeom>
          <a:noFill/>
          <a:ln w="9525">
            <a:noFill/>
            <a:miter lim="800000"/>
            <a:headEnd/>
            <a:tailEnd/>
          </a:ln>
        </p:spPr>
        <p:txBody>
          <a:bodyPr>
            <a:spAutoFit/>
          </a:bodyPr>
          <a:lstStyle/>
          <a:p>
            <a:pPr eaLnBrk="1" hangingPunct="1">
              <a:spcBef>
                <a:spcPct val="50000"/>
              </a:spcBef>
            </a:pPr>
            <a:endParaRPr lang="tr-TR"/>
          </a:p>
        </p:txBody>
      </p:sp>
      <p:sp>
        <p:nvSpPr>
          <p:cNvPr id="43014" name="Rectangle 6"/>
          <p:cNvSpPr>
            <a:spLocks noChangeArrowheads="1"/>
          </p:cNvSpPr>
          <p:nvPr/>
        </p:nvSpPr>
        <p:spPr bwMode="auto">
          <a:xfrm>
            <a:off x="3119438" y="1204913"/>
            <a:ext cx="6024562" cy="763587"/>
          </a:xfrm>
          <a:prstGeom prst="rect">
            <a:avLst/>
          </a:prstGeom>
          <a:solidFill>
            <a:schemeClr val="bg1"/>
          </a:solidFill>
          <a:ln w="9525">
            <a:noFill/>
            <a:miter lim="800000"/>
            <a:headEnd/>
            <a:tailEnd/>
          </a:ln>
        </p:spPr>
        <p:txBody>
          <a:bodyPr wrap="none" anchor="ctr"/>
          <a:lstStyle/>
          <a:p>
            <a:pPr algn="ctr" eaLnBrk="1" hangingPunct="1"/>
            <a:r>
              <a:rPr lang="tr-TR" sz="2200" b="1" dirty="0">
                <a:solidFill>
                  <a:srgbClr val="FF0000"/>
                </a:solidFill>
              </a:rPr>
              <a:t>CİNSEL GELİŞİM DÖNEMİNDE</a:t>
            </a:r>
          </a:p>
          <a:p>
            <a:pPr algn="ctr" eaLnBrk="1" hangingPunct="1"/>
            <a:r>
              <a:rPr lang="tr-TR" sz="2200" b="1" dirty="0">
                <a:solidFill>
                  <a:srgbClr val="FF0000"/>
                </a:solidFill>
              </a:rPr>
              <a:t>ERGENE YAKLAŞIM</a:t>
            </a:r>
          </a:p>
        </p:txBody>
      </p:sp>
      <p:sp>
        <p:nvSpPr>
          <p:cNvPr id="9" name="Rectangle 5"/>
          <p:cNvSpPr txBox="1">
            <a:spLocks noChangeArrowheads="1"/>
          </p:cNvSpPr>
          <p:nvPr/>
        </p:nvSpPr>
        <p:spPr>
          <a:xfrm>
            <a:off x="952500" y="2571744"/>
            <a:ext cx="7500938" cy="3068637"/>
          </a:xfrm>
          <a:prstGeom prst="rect">
            <a:avLst/>
          </a:prstGeom>
        </p:spPr>
        <p:txBody>
          <a:bodyPr/>
          <a:lstStyle/>
          <a:p>
            <a:pPr marL="342900" indent="-342900" defTabSz="914400" eaLnBrk="1" hangingPunct="1">
              <a:spcBef>
                <a:spcPct val="20000"/>
              </a:spcBef>
              <a:buFont typeface="Arial" charset="0"/>
              <a:buChar char="•"/>
              <a:defRPr/>
            </a:pPr>
            <a:r>
              <a:rPr lang="tr-TR" sz="3200" b="1" dirty="0">
                <a:latin typeface="+mj-lt"/>
                <a:ea typeface="+mn-ea"/>
              </a:rPr>
              <a:t>E</a:t>
            </a:r>
            <a:r>
              <a:rPr lang="pt-BR" sz="3200" b="1" dirty="0">
                <a:latin typeface="+mj-lt"/>
                <a:ea typeface="+mn-ea"/>
              </a:rPr>
              <a:t>rgenin cinsellikle </a:t>
            </a:r>
            <a:r>
              <a:rPr lang="tr-TR" sz="3200" b="1" dirty="0">
                <a:latin typeface="+mj-lt"/>
                <a:ea typeface="+mn-ea"/>
              </a:rPr>
              <a:t>ilgili </a:t>
            </a:r>
            <a:r>
              <a:rPr lang="pt-BR" sz="3200" b="1" dirty="0">
                <a:latin typeface="+mj-lt"/>
                <a:ea typeface="+mn-ea"/>
              </a:rPr>
              <a:t>her türlü sorusu</a:t>
            </a:r>
            <a:r>
              <a:rPr lang="tr-TR" sz="3200" b="1" dirty="0">
                <a:latin typeface="+mj-lt"/>
                <a:ea typeface="+mn-ea"/>
              </a:rPr>
              <a:t>nu </a:t>
            </a:r>
            <a:r>
              <a:rPr lang="pt-BR" sz="3200" b="1" dirty="0">
                <a:latin typeface="Arial" panose="020B0604020202020204" pitchFamily="34" charset="0"/>
                <a:ea typeface="ＭＳ Ｐゴシック" panose="020B0600070205080204" pitchFamily="34" charset="-128"/>
              </a:rPr>
              <a:t>cevap</a:t>
            </a:r>
            <a:r>
              <a:rPr lang="tr-TR" sz="3200" b="1" dirty="0">
                <a:latin typeface="Arial" panose="020B0604020202020204" pitchFamily="34" charset="0"/>
                <a:ea typeface="ＭＳ Ｐゴシック" panose="020B0600070205080204" pitchFamily="34" charset="-128"/>
              </a:rPr>
              <a:t>lamaya çalışın.</a:t>
            </a:r>
            <a:endParaRPr lang="pt-BR" sz="3200" b="1" dirty="0">
              <a:latin typeface="Arial" panose="020B0604020202020204" pitchFamily="34" charset="0"/>
              <a:ea typeface="ＭＳ Ｐゴシック" panose="020B0600070205080204" pitchFamily="34" charset="-128"/>
            </a:endParaRPr>
          </a:p>
          <a:p>
            <a:pPr marL="342900" indent="-342900" defTabSz="914400" eaLnBrk="1" hangingPunct="1">
              <a:spcBef>
                <a:spcPct val="20000"/>
              </a:spcBef>
              <a:buFont typeface="Arial" charset="0"/>
              <a:buChar char="•"/>
              <a:defRPr/>
            </a:pPr>
            <a:r>
              <a:rPr lang="pt-BR" sz="3200" b="1" dirty="0">
                <a:latin typeface="+mj-lt"/>
                <a:ea typeface="+mn-ea"/>
              </a:rPr>
              <a:t>Sorula</a:t>
            </a:r>
            <a:r>
              <a:rPr lang="tr-TR" sz="3200" b="1" dirty="0" err="1">
                <a:latin typeface="+mj-lt"/>
                <a:ea typeface="+mn-ea"/>
              </a:rPr>
              <a:t>rı</a:t>
            </a:r>
            <a:r>
              <a:rPr lang="pt-BR" sz="3200" b="1" dirty="0">
                <a:latin typeface="+mj-lt"/>
                <a:ea typeface="+mn-ea"/>
              </a:rPr>
              <a:t> sıkılmadan, gülmeden, eleştirmeden açıkça cevap</a:t>
            </a:r>
            <a:r>
              <a:rPr lang="tr-TR" sz="3200" b="1" dirty="0">
                <a:latin typeface="+mj-lt"/>
                <a:ea typeface="+mn-ea"/>
              </a:rPr>
              <a:t>lamaya çalışın.</a:t>
            </a:r>
            <a:endParaRPr lang="pt-BR" sz="3200" b="1" dirty="0">
              <a:latin typeface="+mj-lt"/>
              <a:ea typeface="+mn-ea"/>
            </a:endParaRPr>
          </a:p>
        </p:txBody>
      </p:sp>
      <p:sp>
        <p:nvSpPr>
          <p:cNvPr id="8" name="7 Metin kutusu"/>
          <p:cNvSpPr txBox="1"/>
          <p:nvPr/>
        </p:nvSpPr>
        <p:spPr>
          <a:xfrm>
            <a:off x="0" y="6211669"/>
            <a:ext cx="9144000" cy="646331"/>
          </a:xfrm>
          <a:prstGeom prst="rect">
            <a:avLst/>
          </a:prstGeom>
          <a:solidFill>
            <a:schemeClr val="bg1"/>
          </a:solidFill>
        </p:spPr>
        <p:txBody>
          <a:bodyPr wrap="square" rtlCol="0">
            <a:spAutoFit/>
          </a:bodyPr>
          <a:lstStyle/>
          <a:p>
            <a:pPr algn="ctr"/>
            <a:r>
              <a:rPr lang="tr-TR" b="1" dirty="0" smtClean="0">
                <a:solidFill>
                  <a:schemeClr val="tx2">
                    <a:lumMod val="40000"/>
                    <a:lumOff val="60000"/>
                  </a:schemeClr>
                </a:solidFill>
              </a:rPr>
              <a:t>AYDIN</a:t>
            </a:r>
          </a:p>
          <a:p>
            <a:pPr algn="ctr"/>
            <a:r>
              <a:rPr lang="tr-TR" b="1" dirty="0" smtClean="0">
                <a:solidFill>
                  <a:schemeClr val="tx2">
                    <a:lumMod val="40000"/>
                    <a:lumOff val="60000"/>
                  </a:schemeClr>
                </a:solidFill>
              </a:rPr>
              <a:t>HACI KADRİYE ARSLAN REHBERLİK VE ARAŞTIRMA MERKEZİ</a:t>
            </a:r>
            <a:endParaRPr lang="tr-TR" b="1" dirty="0">
              <a:solidFill>
                <a:schemeClr val="tx2">
                  <a:lumMod val="40000"/>
                  <a:lumOff val="60000"/>
                </a:schemeClr>
              </a:solidFill>
            </a:endParaRPr>
          </a:p>
        </p:txBody>
      </p:sp>
      <p:pic>
        <p:nvPicPr>
          <p:cNvPr id="10" name="Picture 2" descr="RAM AMBLEM"/>
          <p:cNvPicPr>
            <a:picLocks noChangeAspect="1" noChangeArrowheads="1"/>
          </p:cNvPicPr>
          <p:nvPr/>
        </p:nvPicPr>
        <p:blipFill>
          <a:blip r:embed="rId5"/>
          <a:srcRect/>
          <a:stretch>
            <a:fillRect/>
          </a:stretch>
        </p:blipFill>
        <p:spPr bwMode="auto">
          <a:xfrm>
            <a:off x="259127" y="6289303"/>
            <a:ext cx="518254" cy="517897"/>
          </a:xfrm>
          <a:prstGeom prst="rect">
            <a:avLst/>
          </a:prstGeom>
          <a:noFill/>
          <a:ln w="9525">
            <a:noFill/>
            <a:miter lim="800000"/>
            <a:headEnd/>
            <a:tailEnd/>
          </a:ln>
        </p:spPr>
      </p:pic>
      <p:pic>
        <p:nvPicPr>
          <p:cNvPr id="11" name="Picture 2" descr="RAM AMBLEM"/>
          <p:cNvPicPr>
            <a:picLocks noChangeAspect="1" noChangeArrowheads="1"/>
          </p:cNvPicPr>
          <p:nvPr/>
        </p:nvPicPr>
        <p:blipFill>
          <a:blip r:embed="rId5"/>
          <a:srcRect/>
          <a:stretch>
            <a:fillRect/>
          </a:stretch>
        </p:blipFill>
        <p:spPr bwMode="auto">
          <a:xfrm>
            <a:off x="8376873" y="6289303"/>
            <a:ext cx="518254" cy="5178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slide(fromBottom)">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slide(fromBottom)">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0" y="0"/>
            <a:ext cx="9144000" cy="6858000"/>
          </a:xfrm>
          <a:prstGeom prst="rect">
            <a:avLst/>
          </a:prstGeom>
          <a:solidFill>
            <a:schemeClr val="accent1">
              <a:alpha val="43137"/>
            </a:schemeClr>
          </a:solidFill>
          <a:ln w="9525">
            <a:solidFill>
              <a:schemeClr val="tx1"/>
            </a:solidFill>
            <a:miter lim="800000"/>
            <a:headEnd/>
            <a:tailEnd/>
          </a:ln>
        </p:spPr>
        <p:txBody>
          <a:bodyPr wrap="none" anchor="ctr"/>
          <a:lstStyle/>
          <a:p>
            <a:pPr eaLnBrk="1" hangingPunct="1"/>
            <a:endParaRPr lang="tr-TR"/>
          </a:p>
        </p:txBody>
      </p:sp>
      <p:pic>
        <p:nvPicPr>
          <p:cNvPr id="45059" name="Picture 11"/>
          <p:cNvPicPr>
            <a:picLocks noChangeAspect="1"/>
          </p:cNvPicPr>
          <p:nvPr/>
        </p:nvPicPr>
        <p:blipFill>
          <a:blip r:embed="rId3"/>
          <a:srcRect/>
          <a:stretch>
            <a:fillRect/>
          </a:stretch>
        </p:blipFill>
        <p:spPr bwMode="auto">
          <a:xfrm>
            <a:off x="0" y="2362200"/>
            <a:ext cx="5384800" cy="4445000"/>
          </a:xfrm>
          <a:prstGeom prst="rect">
            <a:avLst/>
          </a:prstGeom>
          <a:noFill/>
          <a:ln w="9525">
            <a:noFill/>
            <a:miter lim="800000"/>
            <a:headEnd/>
            <a:tailEnd/>
          </a:ln>
        </p:spPr>
      </p:pic>
      <p:pic>
        <p:nvPicPr>
          <p:cNvPr id="45060" name="Picture 5"/>
          <p:cNvPicPr>
            <a:picLocks noChangeAspect="1"/>
          </p:cNvPicPr>
          <p:nvPr/>
        </p:nvPicPr>
        <p:blipFill>
          <a:blip r:embed="rId4"/>
          <a:srcRect/>
          <a:stretch>
            <a:fillRect/>
          </a:stretch>
        </p:blipFill>
        <p:spPr bwMode="auto">
          <a:xfrm>
            <a:off x="0" y="1588"/>
            <a:ext cx="3119438" cy="1966912"/>
          </a:xfrm>
          <a:prstGeom prst="rect">
            <a:avLst/>
          </a:prstGeom>
          <a:noFill/>
          <a:ln w="9525">
            <a:noFill/>
            <a:miter lim="800000"/>
            <a:headEnd/>
            <a:tailEnd/>
          </a:ln>
        </p:spPr>
      </p:pic>
      <p:sp>
        <p:nvSpPr>
          <p:cNvPr id="45061" name="Text Box 5"/>
          <p:cNvSpPr txBox="1">
            <a:spLocks noChangeArrowheads="1"/>
          </p:cNvSpPr>
          <p:nvPr/>
        </p:nvSpPr>
        <p:spPr bwMode="auto">
          <a:xfrm>
            <a:off x="4572000" y="1600200"/>
            <a:ext cx="3657600" cy="366713"/>
          </a:xfrm>
          <a:prstGeom prst="rect">
            <a:avLst/>
          </a:prstGeom>
          <a:noFill/>
          <a:ln w="9525">
            <a:noFill/>
            <a:miter lim="800000"/>
            <a:headEnd/>
            <a:tailEnd/>
          </a:ln>
        </p:spPr>
        <p:txBody>
          <a:bodyPr>
            <a:spAutoFit/>
          </a:bodyPr>
          <a:lstStyle/>
          <a:p>
            <a:pPr eaLnBrk="1" hangingPunct="1">
              <a:spcBef>
                <a:spcPct val="50000"/>
              </a:spcBef>
            </a:pPr>
            <a:endParaRPr lang="tr-TR"/>
          </a:p>
        </p:txBody>
      </p:sp>
      <p:sp>
        <p:nvSpPr>
          <p:cNvPr id="45062" name="Rectangle 6"/>
          <p:cNvSpPr>
            <a:spLocks noChangeArrowheads="1"/>
          </p:cNvSpPr>
          <p:nvPr/>
        </p:nvSpPr>
        <p:spPr bwMode="auto">
          <a:xfrm>
            <a:off x="3119438" y="1204913"/>
            <a:ext cx="6024562" cy="763587"/>
          </a:xfrm>
          <a:prstGeom prst="rect">
            <a:avLst/>
          </a:prstGeom>
          <a:solidFill>
            <a:schemeClr val="bg1"/>
          </a:solidFill>
          <a:ln w="9525">
            <a:noFill/>
            <a:miter lim="800000"/>
            <a:headEnd/>
            <a:tailEnd/>
          </a:ln>
        </p:spPr>
        <p:txBody>
          <a:bodyPr wrap="none" anchor="ctr"/>
          <a:lstStyle/>
          <a:p>
            <a:pPr algn="ctr" eaLnBrk="1" hangingPunct="1"/>
            <a:r>
              <a:rPr lang="tr-TR" sz="2600" b="1">
                <a:solidFill>
                  <a:schemeClr val="accent1"/>
                </a:solidFill>
              </a:rPr>
              <a:t>ERGENİ KORUYABİLMEK</a:t>
            </a:r>
          </a:p>
        </p:txBody>
      </p:sp>
      <p:sp>
        <p:nvSpPr>
          <p:cNvPr id="8" name="Rectangle 4"/>
          <p:cNvSpPr txBox="1">
            <a:spLocks noChangeArrowheads="1"/>
          </p:cNvSpPr>
          <p:nvPr/>
        </p:nvSpPr>
        <p:spPr>
          <a:xfrm>
            <a:off x="259128" y="2362200"/>
            <a:ext cx="8636000" cy="3117850"/>
          </a:xfrm>
          <a:prstGeom prst="rect">
            <a:avLst/>
          </a:prstGeom>
        </p:spPr>
        <p:txBody>
          <a:bodyPr/>
          <a:lstStyle/>
          <a:p>
            <a:pPr marL="742950" lvl="1" indent="-285750" defTabSz="914400" eaLnBrk="1" hangingPunct="1">
              <a:spcBef>
                <a:spcPct val="20000"/>
              </a:spcBef>
              <a:buFont typeface="Wingdings" pitchFamily="2" charset="2"/>
              <a:buChar char="Ø"/>
              <a:defRPr/>
            </a:pPr>
            <a:r>
              <a:rPr lang="tr-TR" sz="3200" b="1" dirty="0">
                <a:latin typeface="+mj-lt"/>
                <a:ea typeface="+mn-ea"/>
              </a:rPr>
              <a:t>Ergeni korkutmadan uyarın ve onlara gerektiğinde “</a:t>
            </a:r>
            <a:r>
              <a:rPr lang="tr-TR" sz="3200" b="1" dirty="0">
                <a:solidFill>
                  <a:srgbClr val="FF0000"/>
                </a:solidFill>
                <a:latin typeface="+mj-lt"/>
                <a:ea typeface="+mn-ea"/>
              </a:rPr>
              <a:t>Hayır</a:t>
            </a:r>
            <a:r>
              <a:rPr lang="tr-TR" sz="3200" b="1" dirty="0">
                <a:latin typeface="+mj-lt"/>
                <a:ea typeface="+mn-ea"/>
              </a:rPr>
              <a:t>” diyebilme becerisini kazandırın.</a:t>
            </a:r>
          </a:p>
          <a:p>
            <a:pPr marL="742950" lvl="1" indent="-285750" defTabSz="914400" eaLnBrk="1" hangingPunct="1">
              <a:spcBef>
                <a:spcPct val="20000"/>
              </a:spcBef>
              <a:buFont typeface="Wingdings" pitchFamily="2" charset="2"/>
              <a:buChar char="Ø"/>
              <a:defRPr/>
            </a:pPr>
            <a:r>
              <a:rPr lang="tr-TR" sz="3200" b="1" dirty="0">
                <a:latin typeface="+mj-lt"/>
                <a:ea typeface="+mn-ea"/>
              </a:rPr>
              <a:t>“</a:t>
            </a:r>
            <a:r>
              <a:rPr lang="tr-TR" sz="3200" b="1" dirty="0">
                <a:solidFill>
                  <a:srgbClr val="FF0000"/>
                </a:solidFill>
                <a:latin typeface="+mj-lt"/>
                <a:ea typeface="+mn-ea"/>
              </a:rPr>
              <a:t>İyi-kötü dokunmanın</a:t>
            </a:r>
            <a:r>
              <a:rPr lang="tr-TR" sz="3200" b="1" dirty="0">
                <a:latin typeface="+mj-lt"/>
                <a:ea typeface="+mn-ea"/>
              </a:rPr>
              <a:t>” ne olduğunu öğretin.</a:t>
            </a:r>
          </a:p>
          <a:p>
            <a:pPr marL="742950" lvl="1" indent="-285750" defTabSz="914400" eaLnBrk="1" hangingPunct="1">
              <a:spcBef>
                <a:spcPct val="20000"/>
              </a:spcBef>
              <a:buFont typeface="Wingdings" pitchFamily="2" charset="2"/>
              <a:buChar char="Ø"/>
              <a:defRPr/>
            </a:pPr>
            <a:r>
              <a:rPr lang="tr-TR" sz="3200" b="1" dirty="0">
                <a:latin typeface="+mj-lt"/>
                <a:ea typeface="+mn-ea"/>
              </a:rPr>
              <a:t>Güven verici bir ilişki kurun ve onu dinleyin.</a:t>
            </a:r>
          </a:p>
          <a:p>
            <a:pPr marL="742950" lvl="1" indent="-285750" defTabSz="914400" eaLnBrk="1" hangingPunct="1">
              <a:spcBef>
                <a:spcPct val="20000"/>
              </a:spcBef>
              <a:buFont typeface="Wingdings" pitchFamily="2" charset="2"/>
              <a:buChar char="Ø"/>
              <a:defRPr/>
            </a:pPr>
            <a:r>
              <a:rPr lang="tr-TR" sz="3200" b="1" dirty="0">
                <a:latin typeface="+mj-lt"/>
                <a:ea typeface="+mn-ea"/>
              </a:rPr>
              <a:t>Çevresi hakkında bilgi sahibi olun.</a:t>
            </a:r>
          </a:p>
        </p:txBody>
      </p:sp>
      <p:sp>
        <p:nvSpPr>
          <p:cNvPr id="9" name="8 Metin kutusu"/>
          <p:cNvSpPr txBox="1"/>
          <p:nvPr/>
        </p:nvSpPr>
        <p:spPr>
          <a:xfrm>
            <a:off x="0" y="6211669"/>
            <a:ext cx="9144000" cy="646331"/>
          </a:xfrm>
          <a:prstGeom prst="rect">
            <a:avLst/>
          </a:prstGeom>
          <a:solidFill>
            <a:schemeClr val="bg1"/>
          </a:solidFill>
        </p:spPr>
        <p:txBody>
          <a:bodyPr wrap="square" rtlCol="0">
            <a:spAutoFit/>
          </a:bodyPr>
          <a:lstStyle/>
          <a:p>
            <a:pPr algn="ctr"/>
            <a:r>
              <a:rPr lang="tr-TR" b="1" dirty="0" smtClean="0">
                <a:solidFill>
                  <a:schemeClr val="tx2">
                    <a:lumMod val="40000"/>
                    <a:lumOff val="60000"/>
                  </a:schemeClr>
                </a:solidFill>
              </a:rPr>
              <a:t>AYDIN</a:t>
            </a:r>
          </a:p>
          <a:p>
            <a:pPr algn="ctr"/>
            <a:r>
              <a:rPr lang="tr-TR" b="1" dirty="0" smtClean="0">
                <a:solidFill>
                  <a:schemeClr val="tx2">
                    <a:lumMod val="40000"/>
                    <a:lumOff val="60000"/>
                  </a:schemeClr>
                </a:solidFill>
              </a:rPr>
              <a:t>HACI KADRİYE ARSLAN REHBERLİK VE ARAŞTIRMA MERKEZİ</a:t>
            </a:r>
            <a:endParaRPr lang="tr-TR" b="1" dirty="0">
              <a:solidFill>
                <a:schemeClr val="tx2">
                  <a:lumMod val="40000"/>
                  <a:lumOff val="60000"/>
                </a:schemeClr>
              </a:solidFill>
            </a:endParaRPr>
          </a:p>
        </p:txBody>
      </p:sp>
      <p:pic>
        <p:nvPicPr>
          <p:cNvPr id="10" name="Picture 2" descr="RAM AMBLEM"/>
          <p:cNvPicPr>
            <a:picLocks noChangeAspect="1" noChangeArrowheads="1"/>
          </p:cNvPicPr>
          <p:nvPr/>
        </p:nvPicPr>
        <p:blipFill>
          <a:blip r:embed="rId5"/>
          <a:srcRect/>
          <a:stretch>
            <a:fillRect/>
          </a:stretch>
        </p:blipFill>
        <p:spPr bwMode="auto">
          <a:xfrm>
            <a:off x="259127" y="6289303"/>
            <a:ext cx="518254" cy="517897"/>
          </a:xfrm>
          <a:prstGeom prst="rect">
            <a:avLst/>
          </a:prstGeom>
          <a:noFill/>
          <a:ln w="9525">
            <a:noFill/>
            <a:miter lim="800000"/>
            <a:headEnd/>
            <a:tailEnd/>
          </a:ln>
        </p:spPr>
      </p:pic>
      <p:pic>
        <p:nvPicPr>
          <p:cNvPr id="11" name="Picture 2" descr="RAM AMBLEM"/>
          <p:cNvPicPr>
            <a:picLocks noChangeAspect="1" noChangeArrowheads="1"/>
          </p:cNvPicPr>
          <p:nvPr/>
        </p:nvPicPr>
        <p:blipFill>
          <a:blip r:embed="rId5"/>
          <a:srcRect/>
          <a:stretch>
            <a:fillRect/>
          </a:stretch>
        </p:blipFill>
        <p:spPr bwMode="auto">
          <a:xfrm>
            <a:off x="8376873" y="6289303"/>
            <a:ext cx="518254" cy="5178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0" y="0"/>
            <a:ext cx="9144000" cy="6858000"/>
          </a:xfrm>
          <a:prstGeom prst="rect">
            <a:avLst/>
          </a:prstGeom>
          <a:solidFill>
            <a:schemeClr val="accent1">
              <a:alpha val="43137"/>
            </a:schemeClr>
          </a:solidFill>
          <a:ln w="9525">
            <a:solidFill>
              <a:schemeClr val="tx1"/>
            </a:solidFill>
            <a:miter lim="800000"/>
            <a:headEnd/>
            <a:tailEnd/>
          </a:ln>
        </p:spPr>
        <p:txBody>
          <a:bodyPr wrap="none" anchor="ctr"/>
          <a:lstStyle/>
          <a:p>
            <a:pPr eaLnBrk="1" hangingPunct="1"/>
            <a:endParaRPr lang="tr-TR"/>
          </a:p>
        </p:txBody>
      </p:sp>
      <p:pic>
        <p:nvPicPr>
          <p:cNvPr id="47107" name="Picture 11"/>
          <p:cNvPicPr>
            <a:picLocks noChangeAspect="1"/>
          </p:cNvPicPr>
          <p:nvPr/>
        </p:nvPicPr>
        <p:blipFill>
          <a:blip r:embed="rId3"/>
          <a:srcRect/>
          <a:stretch>
            <a:fillRect/>
          </a:stretch>
        </p:blipFill>
        <p:spPr bwMode="auto">
          <a:xfrm>
            <a:off x="0" y="2362200"/>
            <a:ext cx="5384800" cy="4445000"/>
          </a:xfrm>
          <a:prstGeom prst="rect">
            <a:avLst/>
          </a:prstGeom>
          <a:noFill/>
          <a:ln w="9525">
            <a:noFill/>
            <a:miter lim="800000"/>
            <a:headEnd/>
            <a:tailEnd/>
          </a:ln>
        </p:spPr>
      </p:pic>
      <p:pic>
        <p:nvPicPr>
          <p:cNvPr id="47108" name="Picture 5"/>
          <p:cNvPicPr>
            <a:picLocks noChangeAspect="1"/>
          </p:cNvPicPr>
          <p:nvPr/>
        </p:nvPicPr>
        <p:blipFill>
          <a:blip r:embed="rId4"/>
          <a:srcRect/>
          <a:stretch>
            <a:fillRect/>
          </a:stretch>
        </p:blipFill>
        <p:spPr bwMode="auto">
          <a:xfrm>
            <a:off x="0" y="1588"/>
            <a:ext cx="3119438" cy="1966912"/>
          </a:xfrm>
          <a:prstGeom prst="rect">
            <a:avLst/>
          </a:prstGeom>
          <a:noFill/>
          <a:ln w="9525">
            <a:noFill/>
            <a:miter lim="800000"/>
            <a:headEnd/>
            <a:tailEnd/>
          </a:ln>
        </p:spPr>
      </p:pic>
      <p:sp>
        <p:nvSpPr>
          <p:cNvPr id="47109" name="Text Box 5"/>
          <p:cNvSpPr txBox="1">
            <a:spLocks noChangeArrowheads="1"/>
          </p:cNvSpPr>
          <p:nvPr/>
        </p:nvSpPr>
        <p:spPr bwMode="auto">
          <a:xfrm>
            <a:off x="4572000" y="1600200"/>
            <a:ext cx="3657600" cy="366713"/>
          </a:xfrm>
          <a:prstGeom prst="rect">
            <a:avLst/>
          </a:prstGeom>
          <a:noFill/>
          <a:ln w="9525">
            <a:noFill/>
            <a:miter lim="800000"/>
            <a:headEnd/>
            <a:tailEnd/>
          </a:ln>
        </p:spPr>
        <p:txBody>
          <a:bodyPr>
            <a:spAutoFit/>
          </a:bodyPr>
          <a:lstStyle/>
          <a:p>
            <a:pPr eaLnBrk="1" hangingPunct="1">
              <a:spcBef>
                <a:spcPct val="50000"/>
              </a:spcBef>
            </a:pPr>
            <a:endParaRPr lang="tr-TR"/>
          </a:p>
        </p:txBody>
      </p:sp>
      <p:sp>
        <p:nvSpPr>
          <p:cNvPr id="47110" name="Rectangle 6"/>
          <p:cNvSpPr>
            <a:spLocks noChangeArrowheads="1"/>
          </p:cNvSpPr>
          <p:nvPr/>
        </p:nvSpPr>
        <p:spPr bwMode="auto">
          <a:xfrm>
            <a:off x="3119438" y="1204913"/>
            <a:ext cx="6024562" cy="763587"/>
          </a:xfrm>
          <a:prstGeom prst="rect">
            <a:avLst/>
          </a:prstGeom>
          <a:solidFill>
            <a:schemeClr val="bg1"/>
          </a:solidFill>
          <a:ln w="9525">
            <a:noFill/>
            <a:miter lim="800000"/>
            <a:headEnd/>
            <a:tailEnd/>
          </a:ln>
        </p:spPr>
        <p:txBody>
          <a:bodyPr wrap="none" anchor="ctr"/>
          <a:lstStyle/>
          <a:p>
            <a:pPr algn="ctr" eaLnBrk="1" hangingPunct="1"/>
            <a:r>
              <a:rPr lang="tr-TR" sz="2600" b="1" dirty="0">
                <a:solidFill>
                  <a:schemeClr val="accent1"/>
                </a:solidFill>
              </a:rPr>
              <a:t>CİNSEL TACİZİN BELİRTİLERİ</a:t>
            </a:r>
          </a:p>
        </p:txBody>
      </p:sp>
      <p:sp>
        <p:nvSpPr>
          <p:cNvPr id="8" name="Rectangle 4"/>
          <p:cNvSpPr txBox="1">
            <a:spLocks noChangeArrowheads="1"/>
          </p:cNvSpPr>
          <p:nvPr/>
        </p:nvSpPr>
        <p:spPr>
          <a:xfrm>
            <a:off x="259128" y="2362200"/>
            <a:ext cx="8636000" cy="3117850"/>
          </a:xfrm>
          <a:prstGeom prst="rect">
            <a:avLst/>
          </a:prstGeom>
        </p:spPr>
        <p:txBody>
          <a:bodyPr/>
          <a:lstStyle/>
          <a:p>
            <a:pPr marL="742950" lvl="1" indent="-285750" defTabSz="914400" eaLnBrk="1" hangingPunct="1">
              <a:spcBef>
                <a:spcPct val="20000"/>
              </a:spcBef>
              <a:buFont typeface="Wingdings" pitchFamily="2" charset="2"/>
              <a:buChar char="Ø"/>
              <a:defRPr/>
            </a:pPr>
            <a:r>
              <a:rPr lang="tr-TR" sz="2800" b="1" dirty="0">
                <a:latin typeface="+mj-lt"/>
                <a:ea typeface="+mn-ea"/>
              </a:rPr>
              <a:t>Cinsellikle ilgili konulara aşırı ilgi ya da ilgisizlik</a:t>
            </a:r>
          </a:p>
          <a:p>
            <a:pPr marL="742950" lvl="1" indent="-285750" defTabSz="914400" eaLnBrk="1" hangingPunct="1">
              <a:spcBef>
                <a:spcPct val="20000"/>
              </a:spcBef>
              <a:buFont typeface="Wingdings" pitchFamily="2" charset="2"/>
              <a:buChar char="Ø"/>
              <a:defRPr/>
            </a:pPr>
            <a:r>
              <a:rPr lang="tr-TR" sz="2800" b="1" dirty="0">
                <a:latin typeface="+mj-lt"/>
                <a:ea typeface="+mn-ea"/>
              </a:rPr>
              <a:t>Uyku sorunları</a:t>
            </a:r>
          </a:p>
          <a:p>
            <a:pPr marL="742950" lvl="1" indent="-285750" defTabSz="914400" eaLnBrk="1" hangingPunct="1">
              <a:spcBef>
                <a:spcPct val="20000"/>
              </a:spcBef>
              <a:buFont typeface="Wingdings" pitchFamily="2" charset="2"/>
              <a:buChar char="Ø"/>
              <a:defRPr/>
            </a:pPr>
            <a:r>
              <a:rPr lang="tr-TR" sz="2800" b="1" dirty="0">
                <a:latin typeface="+mj-lt"/>
                <a:ea typeface="+mn-ea"/>
              </a:rPr>
              <a:t>Depresyon</a:t>
            </a:r>
          </a:p>
          <a:p>
            <a:pPr marL="742950" lvl="1" indent="-285750" defTabSz="914400" eaLnBrk="1" hangingPunct="1">
              <a:spcBef>
                <a:spcPct val="20000"/>
              </a:spcBef>
              <a:buFont typeface="Wingdings" pitchFamily="2" charset="2"/>
              <a:buChar char="Ø"/>
              <a:defRPr/>
            </a:pPr>
            <a:r>
              <a:rPr lang="tr-TR" sz="2800" b="1" dirty="0">
                <a:latin typeface="+mj-lt"/>
                <a:ea typeface="+mn-ea"/>
              </a:rPr>
              <a:t>Uzaklaşma / </a:t>
            </a:r>
            <a:r>
              <a:rPr lang="tr-TR" sz="2800" b="1" dirty="0" smtClean="0">
                <a:latin typeface="+mj-lt"/>
                <a:ea typeface="+mn-ea"/>
              </a:rPr>
              <a:t>içe </a:t>
            </a:r>
            <a:r>
              <a:rPr lang="tr-TR" sz="2800" b="1" dirty="0">
                <a:latin typeface="+mj-lt"/>
                <a:ea typeface="+mn-ea"/>
              </a:rPr>
              <a:t>kapanma</a:t>
            </a:r>
          </a:p>
          <a:p>
            <a:pPr marL="742950" lvl="1" indent="-285750" defTabSz="914400" eaLnBrk="1" hangingPunct="1">
              <a:spcBef>
                <a:spcPct val="20000"/>
              </a:spcBef>
              <a:buFont typeface="Wingdings" pitchFamily="2" charset="2"/>
              <a:buChar char="Ø"/>
              <a:defRPr/>
            </a:pPr>
            <a:r>
              <a:rPr lang="tr-TR" sz="2800" b="1" dirty="0">
                <a:latin typeface="+mj-lt"/>
                <a:ea typeface="+mn-ea"/>
              </a:rPr>
              <a:t>Okul sorunları</a:t>
            </a:r>
          </a:p>
          <a:p>
            <a:pPr marL="742950" lvl="1" indent="-285750" defTabSz="914400" eaLnBrk="1" hangingPunct="1">
              <a:spcBef>
                <a:spcPct val="20000"/>
              </a:spcBef>
              <a:buFont typeface="Wingdings" pitchFamily="2" charset="2"/>
              <a:buChar char="Ø"/>
              <a:defRPr/>
            </a:pPr>
            <a:r>
              <a:rPr lang="tr-TR" sz="2800" b="1" dirty="0">
                <a:latin typeface="+mj-lt"/>
                <a:ea typeface="+mn-ea"/>
              </a:rPr>
              <a:t>Davranış sorunları (aşırı hareketlilik, söz dinlememe, saldırganlık vb.)</a:t>
            </a:r>
          </a:p>
        </p:txBody>
      </p:sp>
      <p:sp>
        <p:nvSpPr>
          <p:cNvPr id="9" name="8 Metin kutusu"/>
          <p:cNvSpPr txBox="1"/>
          <p:nvPr/>
        </p:nvSpPr>
        <p:spPr>
          <a:xfrm>
            <a:off x="0" y="6211669"/>
            <a:ext cx="9144000" cy="646331"/>
          </a:xfrm>
          <a:prstGeom prst="rect">
            <a:avLst/>
          </a:prstGeom>
          <a:solidFill>
            <a:schemeClr val="bg1"/>
          </a:solidFill>
        </p:spPr>
        <p:txBody>
          <a:bodyPr wrap="square" rtlCol="0">
            <a:spAutoFit/>
          </a:bodyPr>
          <a:lstStyle/>
          <a:p>
            <a:pPr algn="ctr"/>
            <a:r>
              <a:rPr lang="tr-TR" b="1" dirty="0" smtClean="0">
                <a:solidFill>
                  <a:schemeClr val="tx2">
                    <a:lumMod val="40000"/>
                    <a:lumOff val="60000"/>
                  </a:schemeClr>
                </a:solidFill>
              </a:rPr>
              <a:t>AYDIN</a:t>
            </a:r>
          </a:p>
          <a:p>
            <a:pPr algn="ctr"/>
            <a:r>
              <a:rPr lang="tr-TR" b="1" dirty="0" smtClean="0">
                <a:solidFill>
                  <a:schemeClr val="tx2">
                    <a:lumMod val="40000"/>
                    <a:lumOff val="60000"/>
                  </a:schemeClr>
                </a:solidFill>
              </a:rPr>
              <a:t>HACI KADRİYE ARSLAN REHBERLİK VE ARAŞTIRMA MERKEZİ</a:t>
            </a:r>
            <a:endParaRPr lang="tr-TR" b="1" dirty="0">
              <a:solidFill>
                <a:schemeClr val="tx2">
                  <a:lumMod val="40000"/>
                  <a:lumOff val="60000"/>
                </a:schemeClr>
              </a:solidFill>
            </a:endParaRPr>
          </a:p>
        </p:txBody>
      </p:sp>
      <p:pic>
        <p:nvPicPr>
          <p:cNvPr id="10" name="Picture 2" descr="RAM AMBLEM"/>
          <p:cNvPicPr>
            <a:picLocks noChangeAspect="1" noChangeArrowheads="1"/>
          </p:cNvPicPr>
          <p:nvPr/>
        </p:nvPicPr>
        <p:blipFill>
          <a:blip r:embed="rId5"/>
          <a:srcRect/>
          <a:stretch>
            <a:fillRect/>
          </a:stretch>
        </p:blipFill>
        <p:spPr bwMode="auto">
          <a:xfrm>
            <a:off x="259127" y="6289303"/>
            <a:ext cx="518254" cy="517897"/>
          </a:xfrm>
          <a:prstGeom prst="rect">
            <a:avLst/>
          </a:prstGeom>
          <a:noFill/>
          <a:ln w="9525">
            <a:noFill/>
            <a:miter lim="800000"/>
            <a:headEnd/>
            <a:tailEnd/>
          </a:ln>
        </p:spPr>
      </p:pic>
      <p:pic>
        <p:nvPicPr>
          <p:cNvPr id="11" name="Picture 2" descr="RAM AMBLEM"/>
          <p:cNvPicPr>
            <a:picLocks noChangeAspect="1" noChangeArrowheads="1"/>
          </p:cNvPicPr>
          <p:nvPr/>
        </p:nvPicPr>
        <p:blipFill>
          <a:blip r:embed="rId5"/>
          <a:srcRect/>
          <a:stretch>
            <a:fillRect/>
          </a:stretch>
        </p:blipFill>
        <p:spPr bwMode="auto">
          <a:xfrm>
            <a:off x="8376873" y="6289303"/>
            <a:ext cx="518254" cy="5178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0" y="0"/>
            <a:ext cx="9144000" cy="6858000"/>
          </a:xfrm>
          <a:prstGeom prst="rect">
            <a:avLst/>
          </a:prstGeom>
          <a:solidFill>
            <a:schemeClr val="accent1">
              <a:alpha val="43137"/>
            </a:schemeClr>
          </a:solidFill>
          <a:ln w="9525">
            <a:solidFill>
              <a:schemeClr val="tx1"/>
            </a:solidFill>
            <a:miter lim="800000"/>
            <a:headEnd/>
            <a:tailEnd/>
          </a:ln>
        </p:spPr>
        <p:txBody>
          <a:bodyPr wrap="none" anchor="ctr"/>
          <a:lstStyle/>
          <a:p>
            <a:pPr eaLnBrk="1" hangingPunct="1"/>
            <a:endParaRPr lang="tr-TR"/>
          </a:p>
        </p:txBody>
      </p:sp>
      <p:pic>
        <p:nvPicPr>
          <p:cNvPr id="49155" name="Picture 11"/>
          <p:cNvPicPr>
            <a:picLocks noChangeAspect="1"/>
          </p:cNvPicPr>
          <p:nvPr/>
        </p:nvPicPr>
        <p:blipFill>
          <a:blip r:embed="rId3"/>
          <a:srcRect/>
          <a:stretch>
            <a:fillRect/>
          </a:stretch>
        </p:blipFill>
        <p:spPr bwMode="auto">
          <a:xfrm>
            <a:off x="0" y="1968500"/>
            <a:ext cx="5384800" cy="4445000"/>
          </a:xfrm>
          <a:prstGeom prst="rect">
            <a:avLst/>
          </a:prstGeom>
          <a:noFill/>
          <a:ln w="9525">
            <a:noFill/>
            <a:miter lim="800000"/>
            <a:headEnd/>
            <a:tailEnd/>
          </a:ln>
        </p:spPr>
      </p:pic>
      <p:pic>
        <p:nvPicPr>
          <p:cNvPr id="49156" name="Picture 5"/>
          <p:cNvPicPr>
            <a:picLocks noChangeAspect="1"/>
          </p:cNvPicPr>
          <p:nvPr/>
        </p:nvPicPr>
        <p:blipFill>
          <a:blip r:embed="rId4"/>
          <a:srcRect/>
          <a:stretch>
            <a:fillRect/>
          </a:stretch>
        </p:blipFill>
        <p:spPr bwMode="auto">
          <a:xfrm>
            <a:off x="0" y="1588"/>
            <a:ext cx="3119438" cy="1966912"/>
          </a:xfrm>
          <a:prstGeom prst="rect">
            <a:avLst/>
          </a:prstGeom>
          <a:noFill/>
          <a:ln w="9525">
            <a:noFill/>
            <a:miter lim="800000"/>
            <a:headEnd/>
            <a:tailEnd/>
          </a:ln>
        </p:spPr>
      </p:pic>
      <p:sp>
        <p:nvSpPr>
          <p:cNvPr id="49157" name="Text Box 5"/>
          <p:cNvSpPr txBox="1">
            <a:spLocks noChangeArrowheads="1"/>
          </p:cNvSpPr>
          <p:nvPr/>
        </p:nvSpPr>
        <p:spPr bwMode="auto">
          <a:xfrm>
            <a:off x="4572000" y="1600200"/>
            <a:ext cx="3657600" cy="366713"/>
          </a:xfrm>
          <a:prstGeom prst="rect">
            <a:avLst/>
          </a:prstGeom>
          <a:noFill/>
          <a:ln w="9525">
            <a:noFill/>
            <a:miter lim="800000"/>
            <a:headEnd/>
            <a:tailEnd/>
          </a:ln>
        </p:spPr>
        <p:txBody>
          <a:bodyPr>
            <a:spAutoFit/>
          </a:bodyPr>
          <a:lstStyle/>
          <a:p>
            <a:pPr eaLnBrk="1" hangingPunct="1">
              <a:spcBef>
                <a:spcPct val="50000"/>
              </a:spcBef>
            </a:pPr>
            <a:endParaRPr lang="tr-TR"/>
          </a:p>
        </p:txBody>
      </p:sp>
      <p:sp>
        <p:nvSpPr>
          <p:cNvPr id="49158" name="Rectangle 6"/>
          <p:cNvSpPr>
            <a:spLocks noChangeArrowheads="1"/>
          </p:cNvSpPr>
          <p:nvPr/>
        </p:nvSpPr>
        <p:spPr bwMode="auto">
          <a:xfrm>
            <a:off x="3119438" y="1204913"/>
            <a:ext cx="6024562" cy="763587"/>
          </a:xfrm>
          <a:prstGeom prst="rect">
            <a:avLst/>
          </a:prstGeom>
          <a:solidFill>
            <a:schemeClr val="bg1"/>
          </a:solidFill>
          <a:ln w="9525">
            <a:noFill/>
            <a:miter lim="800000"/>
            <a:headEnd/>
            <a:tailEnd/>
          </a:ln>
        </p:spPr>
        <p:txBody>
          <a:bodyPr wrap="none" anchor="ctr"/>
          <a:lstStyle/>
          <a:p>
            <a:pPr algn="ctr" eaLnBrk="1" hangingPunct="1"/>
            <a:r>
              <a:rPr lang="tr-TR" sz="2200" b="1">
                <a:solidFill>
                  <a:schemeClr val="accent1"/>
                </a:solidFill>
              </a:rPr>
              <a:t>DUYGUSAL VE FİZİKSEL TACİZDEN</a:t>
            </a:r>
          </a:p>
          <a:p>
            <a:pPr algn="ctr" eaLnBrk="1" hangingPunct="1"/>
            <a:r>
              <a:rPr lang="tr-TR" sz="2200" b="1">
                <a:solidFill>
                  <a:schemeClr val="accent1"/>
                </a:solidFill>
              </a:rPr>
              <a:t>KENDİLERİNİ KORUYABİLME</a:t>
            </a:r>
          </a:p>
        </p:txBody>
      </p:sp>
      <p:sp>
        <p:nvSpPr>
          <p:cNvPr id="9" name="Rectangle 3"/>
          <p:cNvSpPr txBox="1">
            <a:spLocks noChangeArrowheads="1"/>
          </p:cNvSpPr>
          <p:nvPr/>
        </p:nvSpPr>
        <p:spPr>
          <a:xfrm>
            <a:off x="0" y="3365500"/>
            <a:ext cx="9144000" cy="685800"/>
          </a:xfrm>
          <a:prstGeom prst="rect">
            <a:avLst/>
          </a:prstGeom>
        </p:spPr>
        <p:txBody>
          <a:bodyPr/>
          <a:lstStyle/>
          <a:p>
            <a:pPr marL="838200" lvl="1" indent="-381000" algn="ctr" defTabSz="914400" eaLnBrk="1" hangingPunct="1">
              <a:spcBef>
                <a:spcPct val="20000"/>
              </a:spcBef>
              <a:buFont typeface="Wingdings" pitchFamily="2" charset="2"/>
              <a:buNone/>
              <a:defRPr/>
            </a:pPr>
            <a:r>
              <a:rPr lang="tr-TR" sz="4000" b="1" dirty="0">
                <a:latin typeface="+mj-lt"/>
                <a:ea typeface="+mn-ea"/>
              </a:rPr>
              <a:t>İyi Dokunma - Kötü Dokunma</a:t>
            </a:r>
          </a:p>
        </p:txBody>
      </p:sp>
      <p:sp>
        <p:nvSpPr>
          <p:cNvPr id="8" name="7 Metin kutusu"/>
          <p:cNvSpPr txBox="1"/>
          <p:nvPr/>
        </p:nvSpPr>
        <p:spPr>
          <a:xfrm>
            <a:off x="0" y="6211669"/>
            <a:ext cx="9144000" cy="646331"/>
          </a:xfrm>
          <a:prstGeom prst="rect">
            <a:avLst/>
          </a:prstGeom>
          <a:solidFill>
            <a:schemeClr val="bg1"/>
          </a:solidFill>
        </p:spPr>
        <p:txBody>
          <a:bodyPr wrap="square" rtlCol="0">
            <a:spAutoFit/>
          </a:bodyPr>
          <a:lstStyle/>
          <a:p>
            <a:pPr algn="ctr"/>
            <a:r>
              <a:rPr lang="tr-TR" b="1" dirty="0" smtClean="0">
                <a:solidFill>
                  <a:schemeClr val="tx2">
                    <a:lumMod val="40000"/>
                    <a:lumOff val="60000"/>
                  </a:schemeClr>
                </a:solidFill>
              </a:rPr>
              <a:t>AYDIN</a:t>
            </a:r>
          </a:p>
          <a:p>
            <a:pPr algn="ctr"/>
            <a:r>
              <a:rPr lang="tr-TR" b="1" dirty="0" smtClean="0">
                <a:solidFill>
                  <a:schemeClr val="tx2">
                    <a:lumMod val="40000"/>
                    <a:lumOff val="60000"/>
                  </a:schemeClr>
                </a:solidFill>
              </a:rPr>
              <a:t>HACI KADRİYE ARSLAN REHBERLİK VE ARAŞTIRMA MERKEZİ</a:t>
            </a:r>
            <a:endParaRPr lang="tr-TR" b="1" dirty="0">
              <a:solidFill>
                <a:schemeClr val="tx2">
                  <a:lumMod val="40000"/>
                  <a:lumOff val="60000"/>
                </a:schemeClr>
              </a:solidFill>
            </a:endParaRPr>
          </a:p>
        </p:txBody>
      </p:sp>
      <p:pic>
        <p:nvPicPr>
          <p:cNvPr id="10" name="Picture 2" descr="RAM AMBLEM"/>
          <p:cNvPicPr>
            <a:picLocks noChangeAspect="1" noChangeArrowheads="1"/>
          </p:cNvPicPr>
          <p:nvPr/>
        </p:nvPicPr>
        <p:blipFill>
          <a:blip r:embed="rId5"/>
          <a:srcRect/>
          <a:stretch>
            <a:fillRect/>
          </a:stretch>
        </p:blipFill>
        <p:spPr bwMode="auto">
          <a:xfrm>
            <a:off x="259127" y="6289303"/>
            <a:ext cx="518254" cy="517897"/>
          </a:xfrm>
          <a:prstGeom prst="rect">
            <a:avLst/>
          </a:prstGeom>
          <a:noFill/>
          <a:ln w="9525">
            <a:noFill/>
            <a:miter lim="800000"/>
            <a:headEnd/>
            <a:tailEnd/>
          </a:ln>
        </p:spPr>
      </p:pic>
      <p:pic>
        <p:nvPicPr>
          <p:cNvPr id="11" name="Picture 2" descr="RAM AMBLEM"/>
          <p:cNvPicPr>
            <a:picLocks noChangeAspect="1" noChangeArrowheads="1"/>
          </p:cNvPicPr>
          <p:nvPr/>
        </p:nvPicPr>
        <p:blipFill>
          <a:blip r:embed="rId5"/>
          <a:srcRect/>
          <a:stretch>
            <a:fillRect/>
          </a:stretch>
        </p:blipFill>
        <p:spPr bwMode="auto">
          <a:xfrm>
            <a:off x="8376873" y="6289303"/>
            <a:ext cx="518254" cy="5178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slide(fromBottom)">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0" y="0"/>
            <a:ext cx="9144000" cy="6858000"/>
          </a:xfrm>
          <a:prstGeom prst="rect">
            <a:avLst/>
          </a:prstGeom>
          <a:solidFill>
            <a:schemeClr val="accent1">
              <a:alpha val="43137"/>
            </a:schemeClr>
          </a:solidFill>
          <a:ln w="9525">
            <a:solidFill>
              <a:schemeClr val="tx1"/>
            </a:solidFill>
            <a:miter lim="800000"/>
            <a:headEnd/>
            <a:tailEnd/>
          </a:ln>
        </p:spPr>
        <p:txBody>
          <a:bodyPr wrap="none" anchor="ctr"/>
          <a:lstStyle/>
          <a:p>
            <a:pPr eaLnBrk="1" hangingPunct="1"/>
            <a:endParaRPr lang="tr-TR"/>
          </a:p>
        </p:txBody>
      </p:sp>
      <p:pic>
        <p:nvPicPr>
          <p:cNvPr id="51203" name="Picture 11"/>
          <p:cNvPicPr>
            <a:picLocks noChangeAspect="1"/>
          </p:cNvPicPr>
          <p:nvPr/>
        </p:nvPicPr>
        <p:blipFill>
          <a:blip r:embed="rId2"/>
          <a:srcRect/>
          <a:stretch>
            <a:fillRect/>
          </a:stretch>
        </p:blipFill>
        <p:spPr bwMode="auto">
          <a:xfrm>
            <a:off x="571472" y="2060575"/>
            <a:ext cx="5384800" cy="4445000"/>
          </a:xfrm>
          <a:prstGeom prst="rect">
            <a:avLst/>
          </a:prstGeom>
          <a:noFill/>
          <a:ln w="9525">
            <a:noFill/>
            <a:miter lim="800000"/>
            <a:headEnd/>
            <a:tailEnd/>
          </a:ln>
        </p:spPr>
      </p:pic>
      <p:sp>
        <p:nvSpPr>
          <p:cNvPr id="51204" name="Text Box 5"/>
          <p:cNvSpPr txBox="1">
            <a:spLocks noChangeArrowheads="1"/>
          </p:cNvSpPr>
          <p:nvPr/>
        </p:nvSpPr>
        <p:spPr bwMode="auto">
          <a:xfrm>
            <a:off x="4572000" y="1600200"/>
            <a:ext cx="3657600" cy="366713"/>
          </a:xfrm>
          <a:prstGeom prst="rect">
            <a:avLst/>
          </a:prstGeom>
          <a:noFill/>
          <a:ln w="9525">
            <a:noFill/>
            <a:miter lim="800000"/>
            <a:headEnd/>
            <a:tailEnd/>
          </a:ln>
        </p:spPr>
        <p:txBody>
          <a:bodyPr>
            <a:spAutoFit/>
          </a:bodyPr>
          <a:lstStyle/>
          <a:p>
            <a:pPr eaLnBrk="1" hangingPunct="1">
              <a:spcBef>
                <a:spcPct val="50000"/>
              </a:spcBef>
            </a:pPr>
            <a:endParaRPr lang="tr-TR"/>
          </a:p>
        </p:txBody>
      </p:sp>
      <p:sp>
        <p:nvSpPr>
          <p:cNvPr id="8" name="WordArt 2"/>
          <p:cNvSpPr>
            <a:spLocks noChangeArrowheads="1" noChangeShapeType="1" noTextEdit="1"/>
          </p:cNvSpPr>
          <p:nvPr/>
        </p:nvSpPr>
        <p:spPr bwMode="auto">
          <a:xfrm>
            <a:off x="571472" y="4786322"/>
            <a:ext cx="4956175" cy="666750"/>
          </a:xfrm>
          <a:prstGeom prst="rect">
            <a:avLst/>
          </a:prstGeom>
        </p:spPr>
        <p:txBody>
          <a:bodyPr wrap="none" fromWordArt="1">
            <a:prstTxWarp prst="textPlain">
              <a:avLst>
                <a:gd name="adj" fmla="val 47594"/>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tr-TR"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a:rPr>
              <a:t>Teşekkür Ederim</a:t>
            </a:r>
          </a:p>
        </p:txBody>
      </p:sp>
      <p:pic>
        <p:nvPicPr>
          <p:cNvPr id="51206" name="Picture 2" descr="Fotoğraf Rana Mullan © UNICEF Türkiye 2004 © UNICEF Turkey 2004"/>
          <p:cNvPicPr>
            <a:picLocks noChangeAspect="1" noChangeArrowheads="1"/>
          </p:cNvPicPr>
          <p:nvPr/>
        </p:nvPicPr>
        <p:blipFill>
          <a:blip r:embed="rId3"/>
          <a:srcRect/>
          <a:stretch>
            <a:fillRect/>
          </a:stretch>
        </p:blipFill>
        <p:spPr bwMode="auto">
          <a:xfrm>
            <a:off x="3891681" y="376238"/>
            <a:ext cx="4820519" cy="2981324"/>
          </a:xfrm>
          <a:prstGeom prst="rect">
            <a:avLst/>
          </a:prstGeom>
          <a:noFill/>
          <a:ln w="9525">
            <a:noFill/>
            <a:miter lim="800000"/>
            <a:headEnd/>
            <a:tailEnd/>
          </a:ln>
        </p:spPr>
      </p:pic>
      <p:sp>
        <p:nvSpPr>
          <p:cNvPr id="7" name="6 Metin kutusu"/>
          <p:cNvSpPr txBox="1"/>
          <p:nvPr/>
        </p:nvSpPr>
        <p:spPr>
          <a:xfrm>
            <a:off x="0" y="6211669"/>
            <a:ext cx="9144000" cy="646331"/>
          </a:xfrm>
          <a:prstGeom prst="rect">
            <a:avLst/>
          </a:prstGeom>
          <a:solidFill>
            <a:schemeClr val="bg1"/>
          </a:solidFill>
        </p:spPr>
        <p:txBody>
          <a:bodyPr wrap="square" rtlCol="0">
            <a:spAutoFit/>
          </a:bodyPr>
          <a:lstStyle/>
          <a:p>
            <a:pPr algn="ctr"/>
            <a:r>
              <a:rPr lang="tr-TR" b="1" dirty="0" smtClean="0">
                <a:solidFill>
                  <a:schemeClr val="tx2">
                    <a:lumMod val="40000"/>
                    <a:lumOff val="60000"/>
                  </a:schemeClr>
                </a:solidFill>
              </a:rPr>
              <a:t>AYDIN</a:t>
            </a:r>
          </a:p>
          <a:p>
            <a:pPr algn="ctr"/>
            <a:r>
              <a:rPr lang="tr-TR" b="1" dirty="0" smtClean="0">
                <a:solidFill>
                  <a:schemeClr val="tx2">
                    <a:lumMod val="40000"/>
                    <a:lumOff val="60000"/>
                  </a:schemeClr>
                </a:solidFill>
              </a:rPr>
              <a:t>HACI KADRİYE ARSLAN REHBERLİK VE ARAŞTIRMA MERKEZİ</a:t>
            </a:r>
            <a:endParaRPr lang="tr-TR" b="1" dirty="0">
              <a:solidFill>
                <a:schemeClr val="tx2">
                  <a:lumMod val="40000"/>
                  <a:lumOff val="60000"/>
                </a:schemeClr>
              </a:solidFill>
            </a:endParaRPr>
          </a:p>
        </p:txBody>
      </p:sp>
      <p:pic>
        <p:nvPicPr>
          <p:cNvPr id="9" name="Picture 2" descr="RAM AMBLEM"/>
          <p:cNvPicPr>
            <a:picLocks noChangeAspect="1" noChangeArrowheads="1"/>
          </p:cNvPicPr>
          <p:nvPr/>
        </p:nvPicPr>
        <p:blipFill>
          <a:blip r:embed="rId4"/>
          <a:srcRect/>
          <a:stretch>
            <a:fillRect/>
          </a:stretch>
        </p:blipFill>
        <p:spPr bwMode="auto">
          <a:xfrm>
            <a:off x="259127" y="6289303"/>
            <a:ext cx="518254" cy="517897"/>
          </a:xfrm>
          <a:prstGeom prst="rect">
            <a:avLst/>
          </a:prstGeom>
          <a:noFill/>
          <a:ln w="9525">
            <a:noFill/>
            <a:miter lim="800000"/>
            <a:headEnd/>
            <a:tailEnd/>
          </a:ln>
        </p:spPr>
      </p:pic>
      <p:pic>
        <p:nvPicPr>
          <p:cNvPr id="10" name="Picture 2" descr="RAM AMBLEM"/>
          <p:cNvPicPr>
            <a:picLocks noChangeAspect="1" noChangeArrowheads="1"/>
          </p:cNvPicPr>
          <p:nvPr/>
        </p:nvPicPr>
        <p:blipFill>
          <a:blip r:embed="rId4"/>
          <a:srcRect/>
          <a:stretch>
            <a:fillRect/>
          </a:stretch>
        </p:blipFill>
        <p:spPr bwMode="auto">
          <a:xfrm>
            <a:off x="8376873" y="6289303"/>
            <a:ext cx="518254" cy="5178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6858000"/>
          </a:xfrm>
          <a:prstGeom prst="rect">
            <a:avLst/>
          </a:prstGeom>
          <a:solidFill>
            <a:schemeClr val="accent1">
              <a:alpha val="43137"/>
            </a:schemeClr>
          </a:solidFill>
          <a:ln w="9525">
            <a:solidFill>
              <a:schemeClr val="tx1"/>
            </a:solidFill>
            <a:miter lim="800000"/>
            <a:headEnd/>
            <a:tailEnd/>
          </a:ln>
        </p:spPr>
        <p:txBody>
          <a:bodyPr wrap="none" anchor="ctr"/>
          <a:lstStyle/>
          <a:p>
            <a:pPr eaLnBrk="1" hangingPunct="1"/>
            <a:endParaRPr lang="tr-TR"/>
          </a:p>
        </p:txBody>
      </p:sp>
      <p:pic>
        <p:nvPicPr>
          <p:cNvPr id="6147" name="Picture 11"/>
          <p:cNvPicPr>
            <a:picLocks noChangeAspect="1"/>
          </p:cNvPicPr>
          <p:nvPr/>
        </p:nvPicPr>
        <p:blipFill>
          <a:blip r:embed="rId3"/>
          <a:srcRect/>
          <a:stretch>
            <a:fillRect/>
          </a:stretch>
        </p:blipFill>
        <p:spPr bwMode="auto">
          <a:xfrm>
            <a:off x="0" y="2362200"/>
            <a:ext cx="5384800" cy="4445000"/>
          </a:xfrm>
          <a:prstGeom prst="rect">
            <a:avLst/>
          </a:prstGeom>
          <a:noFill/>
          <a:ln w="9525">
            <a:noFill/>
            <a:miter lim="800000"/>
            <a:headEnd/>
            <a:tailEnd/>
          </a:ln>
        </p:spPr>
      </p:pic>
      <p:pic>
        <p:nvPicPr>
          <p:cNvPr id="6148" name="Picture 5"/>
          <p:cNvPicPr>
            <a:picLocks noChangeAspect="1"/>
          </p:cNvPicPr>
          <p:nvPr/>
        </p:nvPicPr>
        <p:blipFill>
          <a:blip r:embed="rId4"/>
          <a:srcRect/>
          <a:stretch>
            <a:fillRect/>
          </a:stretch>
        </p:blipFill>
        <p:spPr bwMode="auto">
          <a:xfrm>
            <a:off x="0" y="1588"/>
            <a:ext cx="3119438" cy="1966912"/>
          </a:xfrm>
          <a:prstGeom prst="rect">
            <a:avLst/>
          </a:prstGeom>
          <a:noFill/>
          <a:ln w="9525">
            <a:noFill/>
            <a:miter lim="800000"/>
            <a:headEnd/>
            <a:tailEnd/>
          </a:ln>
        </p:spPr>
      </p:pic>
      <p:sp>
        <p:nvSpPr>
          <p:cNvPr id="6149" name="Text Box 5"/>
          <p:cNvSpPr txBox="1">
            <a:spLocks noChangeArrowheads="1"/>
          </p:cNvSpPr>
          <p:nvPr/>
        </p:nvSpPr>
        <p:spPr bwMode="auto">
          <a:xfrm>
            <a:off x="4572000" y="1600200"/>
            <a:ext cx="3657600" cy="366713"/>
          </a:xfrm>
          <a:prstGeom prst="rect">
            <a:avLst/>
          </a:prstGeom>
          <a:noFill/>
          <a:ln w="9525">
            <a:noFill/>
            <a:miter lim="800000"/>
            <a:headEnd/>
            <a:tailEnd/>
          </a:ln>
        </p:spPr>
        <p:txBody>
          <a:bodyPr>
            <a:spAutoFit/>
          </a:bodyPr>
          <a:lstStyle/>
          <a:p>
            <a:pPr eaLnBrk="1" hangingPunct="1">
              <a:spcBef>
                <a:spcPct val="50000"/>
              </a:spcBef>
            </a:pPr>
            <a:endParaRPr lang="tr-TR"/>
          </a:p>
        </p:txBody>
      </p:sp>
      <p:sp>
        <p:nvSpPr>
          <p:cNvPr id="6150" name="Rectangle 6"/>
          <p:cNvSpPr>
            <a:spLocks noChangeArrowheads="1"/>
          </p:cNvSpPr>
          <p:nvPr/>
        </p:nvSpPr>
        <p:spPr bwMode="auto">
          <a:xfrm>
            <a:off x="3119438" y="1204913"/>
            <a:ext cx="6024562" cy="763587"/>
          </a:xfrm>
          <a:prstGeom prst="rect">
            <a:avLst/>
          </a:prstGeom>
          <a:solidFill>
            <a:schemeClr val="bg1"/>
          </a:solidFill>
          <a:ln w="9525">
            <a:noFill/>
            <a:miter lim="800000"/>
            <a:headEnd/>
            <a:tailEnd/>
          </a:ln>
        </p:spPr>
        <p:txBody>
          <a:bodyPr wrap="none" anchor="ctr"/>
          <a:lstStyle/>
          <a:p>
            <a:pPr algn="ctr" eaLnBrk="1" hangingPunct="1"/>
            <a:r>
              <a:rPr lang="tr-TR" sz="2200" b="1">
                <a:solidFill>
                  <a:schemeClr val="accent1"/>
                </a:solidFill>
              </a:rPr>
              <a:t>ERGENLİK</a:t>
            </a:r>
          </a:p>
        </p:txBody>
      </p:sp>
      <p:sp>
        <p:nvSpPr>
          <p:cNvPr id="9" name="Rectangle 3"/>
          <p:cNvSpPr txBox="1">
            <a:spLocks noChangeArrowheads="1"/>
          </p:cNvSpPr>
          <p:nvPr/>
        </p:nvSpPr>
        <p:spPr bwMode="auto">
          <a:xfrm>
            <a:off x="1023937" y="2765425"/>
            <a:ext cx="7096125" cy="1085850"/>
          </a:xfrm>
          <a:prstGeom prst="rect">
            <a:avLst/>
          </a:prstGeom>
          <a:noFill/>
          <a:ln w="9525">
            <a:noFill/>
            <a:miter lim="800000"/>
            <a:headEnd/>
            <a:tailEnd/>
          </a:ln>
        </p:spPr>
        <p:txBody>
          <a:bodyPr/>
          <a:lstStyle/>
          <a:p>
            <a:pPr eaLnBrk="1" hangingPunct="1"/>
            <a:r>
              <a:rPr lang="tr-TR" sz="3600" dirty="0"/>
              <a:t>     Ergenlik çocuklukla yetişkinlik arasında kalan </a:t>
            </a:r>
            <a:r>
              <a:rPr lang="tr-TR" sz="3600" dirty="0" smtClean="0"/>
              <a:t>“</a:t>
            </a:r>
            <a:r>
              <a:rPr lang="tr-TR" sz="3600" u="sng" dirty="0" smtClean="0">
                <a:solidFill>
                  <a:schemeClr val="accent6">
                    <a:lumMod val="75000"/>
                  </a:schemeClr>
                </a:solidFill>
              </a:rPr>
              <a:t>ara dönem</a:t>
            </a:r>
            <a:r>
              <a:rPr lang="tr-TR" sz="3600" dirty="0" smtClean="0"/>
              <a:t>” </a:t>
            </a:r>
            <a:r>
              <a:rPr lang="tr-TR" sz="3600" dirty="0" err="1" smtClean="0"/>
              <a:t>dir</a:t>
            </a:r>
            <a:r>
              <a:rPr lang="tr-TR" sz="3600" dirty="0" smtClean="0"/>
              <a:t>.</a:t>
            </a:r>
            <a:endParaRPr lang="tr-TR" sz="3600" dirty="0"/>
          </a:p>
        </p:txBody>
      </p:sp>
      <p:sp>
        <p:nvSpPr>
          <p:cNvPr id="8" name="7 Metin kutusu"/>
          <p:cNvSpPr txBox="1"/>
          <p:nvPr/>
        </p:nvSpPr>
        <p:spPr>
          <a:xfrm>
            <a:off x="0" y="6211669"/>
            <a:ext cx="9144000" cy="646331"/>
          </a:xfrm>
          <a:prstGeom prst="rect">
            <a:avLst/>
          </a:prstGeom>
          <a:solidFill>
            <a:schemeClr val="bg1"/>
          </a:solidFill>
        </p:spPr>
        <p:txBody>
          <a:bodyPr wrap="square" rtlCol="0">
            <a:spAutoFit/>
          </a:bodyPr>
          <a:lstStyle/>
          <a:p>
            <a:pPr algn="ctr"/>
            <a:r>
              <a:rPr lang="tr-TR" b="1" dirty="0" smtClean="0">
                <a:solidFill>
                  <a:schemeClr val="tx2">
                    <a:lumMod val="40000"/>
                    <a:lumOff val="60000"/>
                  </a:schemeClr>
                </a:solidFill>
              </a:rPr>
              <a:t>AYDIN</a:t>
            </a:r>
          </a:p>
          <a:p>
            <a:pPr algn="ctr"/>
            <a:r>
              <a:rPr lang="tr-TR" b="1" dirty="0" smtClean="0">
                <a:solidFill>
                  <a:schemeClr val="tx2">
                    <a:lumMod val="40000"/>
                    <a:lumOff val="60000"/>
                  </a:schemeClr>
                </a:solidFill>
              </a:rPr>
              <a:t>HACI KADRİYE ARSLAN REHBERLİK VE ARAŞTIRMA MERKEZİ</a:t>
            </a:r>
            <a:endParaRPr lang="tr-TR" b="1" dirty="0">
              <a:solidFill>
                <a:schemeClr val="tx2">
                  <a:lumMod val="40000"/>
                  <a:lumOff val="60000"/>
                </a:schemeClr>
              </a:solidFill>
            </a:endParaRPr>
          </a:p>
        </p:txBody>
      </p:sp>
      <p:pic>
        <p:nvPicPr>
          <p:cNvPr id="10" name="Picture 2" descr="RAM AMBLEM"/>
          <p:cNvPicPr>
            <a:picLocks noChangeAspect="1" noChangeArrowheads="1"/>
          </p:cNvPicPr>
          <p:nvPr/>
        </p:nvPicPr>
        <p:blipFill>
          <a:blip r:embed="rId5"/>
          <a:srcRect/>
          <a:stretch>
            <a:fillRect/>
          </a:stretch>
        </p:blipFill>
        <p:spPr bwMode="auto">
          <a:xfrm>
            <a:off x="259127" y="6289303"/>
            <a:ext cx="518254" cy="517897"/>
          </a:xfrm>
          <a:prstGeom prst="rect">
            <a:avLst/>
          </a:prstGeom>
          <a:noFill/>
          <a:ln w="9525">
            <a:noFill/>
            <a:miter lim="800000"/>
            <a:headEnd/>
            <a:tailEnd/>
          </a:ln>
        </p:spPr>
      </p:pic>
      <p:pic>
        <p:nvPicPr>
          <p:cNvPr id="11" name="Picture 2" descr="RAM AMBLEM"/>
          <p:cNvPicPr>
            <a:picLocks noChangeAspect="1" noChangeArrowheads="1"/>
          </p:cNvPicPr>
          <p:nvPr/>
        </p:nvPicPr>
        <p:blipFill>
          <a:blip r:embed="rId5"/>
          <a:srcRect/>
          <a:stretch>
            <a:fillRect/>
          </a:stretch>
        </p:blipFill>
        <p:spPr bwMode="auto">
          <a:xfrm>
            <a:off x="8376873" y="6289303"/>
            <a:ext cx="518254" cy="5178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slide(fromBottom)">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0"/>
            <a:ext cx="9144000" cy="6858000"/>
          </a:xfrm>
          <a:prstGeom prst="rect">
            <a:avLst/>
          </a:prstGeom>
          <a:solidFill>
            <a:schemeClr val="accent1">
              <a:alpha val="43137"/>
            </a:schemeClr>
          </a:solidFill>
          <a:ln w="9525">
            <a:solidFill>
              <a:schemeClr val="tx1"/>
            </a:solidFill>
            <a:miter lim="800000"/>
            <a:headEnd/>
            <a:tailEnd/>
          </a:ln>
        </p:spPr>
        <p:txBody>
          <a:bodyPr wrap="none" anchor="ctr"/>
          <a:lstStyle/>
          <a:p>
            <a:pPr eaLnBrk="1" hangingPunct="1"/>
            <a:endParaRPr lang="tr-TR"/>
          </a:p>
        </p:txBody>
      </p:sp>
      <p:pic>
        <p:nvPicPr>
          <p:cNvPr id="8195" name="Picture 11"/>
          <p:cNvPicPr>
            <a:picLocks noChangeAspect="1"/>
          </p:cNvPicPr>
          <p:nvPr/>
        </p:nvPicPr>
        <p:blipFill>
          <a:blip r:embed="rId3"/>
          <a:srcRect/>
          <a:stretch>
            <a:fillRect/>
          </a:stretch>
        </p:blipFill>
        <p:spPr bwMode="auto">
          <a:xfrm>
            <a:off x="0" y="2362200"/>
            <a:ext cx="5384800" cy="4445000"/>
          </a:xfrm>
          <a:prstGeom prst="rect">
            <a:avLst/>
          </a:prstGeom>
          <a:noFill/>
          <a:ln w="9525">
            <a:noFill/>
            <a:miter lim="800000"/>
            <a:headEnd/>
            <a:tailEnd/>
          </a:ln>
        </p:spPr>
      </p:pic>
      <p:pic>
        <p:nvPicPr>
          <p:cNvPr id="8196" name="Picture 5"/>
          <p:cNvPicPr>
            <a:picLocks noChangeAspect="1"/>
          </p:cNvPicPr>
          <p:nvPr/>
        </p:nvPicPr>
        <p:blipFill>
          <a:blip r:embed="rId4"/>
          <a:srcRect/>
          <a:stretch>
            <a:fillRect/>
          </a:stretch>
        </p:blipFill>
        <p:spPr bwMode="auto">
          <a:xfrm>
            <a:off x="0" y="1588"/>
            <a:ext cx="3119438" cy="1966912"/>
          </a:xfrm>
          <a:prstGeom prst="rect">
            <a:avLst/>
          </a:prstGeom>
          <a:noFill/>
          <a:ln w="9525">
            <a:noFill/>
            <a:miter lim="800000"/>
            <a:headEnd/>
            <a:tailEnd/>
          </a:ln>
        </p:spPr>
      </p:pic>
      <p:sp>
        <p:nvSpPr>
          <p:cNvPr id="8197" name="Text Box 5"/>
          <p:cNvSpPr txBox="1">
            <a:spLocks noChangeArrowheads="1"/>
          </p:cNvSpPr>
          <p:nvPr/>
        </p:nvSpPr>
        <p:spPr bwMode="auto">
          <a:xfrm>
            <a:off x="4572000" y="1600200"/>
            <a:ext cx="3657600" cy="366713"/>
          </a:xfrm>
          <a:prstGeom prst="rect">
            <a:avLst/>
          </a:prstGeom>
          <a:noFill/>
          <a:ln w="9525">
            <a:noFill/>
            <a:miter lim="800000"/>
            <a:headEnd/>
            <a:tailEnd/>
          </a:ln>
        </p:spPr>
        <p:txBody>
          <a:bodyPr>
            <a:spAutoFit/>
          </a:bodyPr>
          <a:lstStyle/>
          <a:p>
            <a:pPr eaLnBrk="1" hangingPunct="1">
              <a:spcBef>
                <a:spcPct val="50000"/>
              </a:spcBef>
            </a:pPr>
            <a:endParaRPr lang="tr-TR"/>
          </a:p>
        </p:txBody>
      </p:sp>
      <p:sp>
        <p:nvSpPr>
          <p:cNvPr id="8198" name="Rectangle 6"/>
          <p:cNvSpPr>
            <a:spLocks noChangeArrowheads="1"/>
          </p:cNvSpPr>
          <p:nvPr/>
        </p:nvSpPr>
        <p:spPr bwMode="auto">
          <a:xfrm>
            <a:off x="3119438" y="1204913"/>
            <a:ext cx="6024562" cy="763587"/>
          </a:xfrm>
          <a:prstGeom prst="rect">
            <a:avLst/>
          </a:prstGeom>
          <a:solidFill>
            <a:schemeClr val="bg1"/>
          </a:solidFill>
          <a:ln w="9525">
            <a:noFill/>
            <a:miter lim="800000"/>
            <a:headEnd/>
            <a:tailEnd/>
          </a:ln>
        </p:spPr>
        <p:txBody>
          <a:bodyPr wrap="none" anchor="ctr"/>
          <a:lstStyle/>
          <a:p>
            <a:pPr algn="ctr" eaLnBrk="1" hangingPunct="1"/>
            <a:r>
              <a:rPr lang="tr-TR" sz="2200" b="1">
                <a:solidFill>
                  <a:schemeClr val="accent1"/>
                </a:solidFill>
              </a:rPr>
              <a:t>MEB’E Göre ERGENLİK</a:t>
            </a:r>
          </a:p>
        </p:txBody>
      </p:sp>
      <p:sp>
        <p:nvSpPr>
          <p:cNvPr id="8199" name="Dikdörtgen 1"/>
          <p:cNvSpPr>
            <a:spLocks noChangeArrowheads="1"/>
          </p:cNvSpPr>
          <p:nvPr/>
        </p:nvSpPr>
        <p:spPr bwMode="auto">
          <a:xfrm>
            <a:off x="784225" y="2736850"/>
            <a:ext cx="7635875" cy="2012950"/>
          </a:xfrm>
          <a:prstGeom prst="rect">
            <a:avLst/>
          </a:prstGeom>
          <a:noFill/>
          <a:ln w="9525">
            <a:noFill/>
            <a:miter lim="800000"/>
            <a:headEnd/>
            <a:tailEnd/>
          </a:ln>
        </p:spPr>
        <p:txBody>
          <a:bodyPr>
            <a:spAutoFit/>
          </a:bodyPr>
          <a:lstStyle/>
          <a:p>
            <a:pPr marL="838200" lvl="1" indent="-381000" algn="ctr" defTabSz="914400" eaLnBrk="1" hangingPunct="1">
              <a:spcBef>
                <a:spcPct val="20000"/>
              </a:spcBef>
              <a:buFont typeface="Wingdings" pitchFamily="2" charset="2"/>
              <a:buNone/>
            </a:pPr>
            <a:r>
              <a:rPr lang="tr-TR" sz="2400"/>
              <a:t>Buluğ çağına erme sebebi ile biyo-psikolojik bakımdan </a:t>
            </a:r>
            <a:r>
              <a:rPr lang="tr-TR" sz="2400" b="1"/>
              <a:t>çocukluğun sonu </a:t>
            </a:r>
            <a:r>
              <a:rPr lang="tr-TR" sz="2400"/>
              <a:t>ile toplum hayatında </a:t>
            </a:r>
            <a:r>
              <a:rPr lang="tr-TR" sz="2400" b="1"/>
              <a:t>sorumluluk alma dönemi </a:t>
            </a:r>
            <a:r>
              <a:rPr lang="tr-TR" sz="2400"/>
              <a:t>olan çocuk ve genç yetişkinlik arasında kalan</a:t>
            </a:r>
          </a:p>
          <a:p>
            <a:pPr marL="838200" lvl="1" indent="-381000" algn="ctr" defTabSz="914400" eaLnBrk="1" hangingPunct="1">
              <a:spcBef>
                <a:spcPct val="20000"/>
              </a:spcBef>
              <a:buFont typeface="Wingdings" pitchFamily="2" charset="2"/>
              <a:buNone/>
            </a:pPr>
            <a:r>
              <a:rPr lang="tr-TR" sz="2400"/>
              <a:t> 12-24 yaşları arasında kalan guruptur. </a:t>
            </a:r>
          </a:p>
        </p:txBody>
      </p:sp>
      <p:sp>
        <p:nvSpPr>
          <p:cNvPr id="8" name="7 Metin kutusu"/>
          <p:cNvSpPr txBox="1"/>
          <p:nvPr/>
        </p:nvSpPr>
        <p:spPr>
          <a:xfrm>
            <a:off x="0" y="6211669"/>
            <a:ext cx="9144000" cy="646331"/>
          </a:xfrm>
          <a:prstGeom prst="rect">
            <a:avLst/>
          </a:prstGeom>
          <a:solidFill>
            <a:schemeClr val="bg1"/>
          </a:solidFill>
        </p:spPr>
        <p:txBody>
          <a:bodyPr wrap="square" rtlCol="0">
            <a:spAutoFit/>
          </a:bodyPr>
          <a:lstStyle/>
          <a:p>
            <a:pPr algn="ctr"/>
            <a:r>
              <a:rPr lang="tr-TR" b="1" dirty="0" smtClean="0">
                <a:solidFill>
                  <a:schemeClr val="tx2">
                    <a:lumMod val="40000"/>
                    <a:lumOff val="60000"/>
                  </a:schemeClr>
                </a:solidFill>
              </a:rPr>
              <a:t>AYDIN</a:t>
            </a:r>
          </a:p>
          <a:p>
            <a:pPr algn="ctr"/>
            <a:r>
              <a:rPr lang="tr-TR" b="1" dirty="0" smtClean="0">
                <a:solidFill>
                  <a:schemeClr val="tx2">
                    <a:lumMod val="40000"/>
                    <a:lumOff val="60000"/>
                  </a:schemeClr>
                </a:solidFill>
              </a:rPr>
              <a:t>HACI KADRİYE ARSLAN REHBERLİK VE ARAŞTIRMA MERKEZİ</a:t>
            </a:r>
            <a:endParaRPr lang="tr-TR" b="1" dirty="0">
              <a:solidFill>
                <a:schemeClr val="tx2">
                  <a:lumMod val="40000"/>
                  <a:lumOff val="60000"/>
                </a:schemeClr>
              </a:solidFill>
            </a:endParaRPr>
          </a:p>
        </p:txBody>
      </p:sp>
      <p:pic>
        <p:nvPicPr>
          <p:cNvPr id="9" name="Picture 2" descr="RAM AMBLEM"/>
          <p:cNvPicPr>
            <a:picLocks noChangeAspect="1" noChangeArrowheads="1"/>
          </p:cNvPicPr>
          <p:nvPr/>
        </p:nvPicPr>
        <p:blipFill>
          <a:blip r:embed="rId5"/>
          <a:srcRect/>
          <a:stretch>
            <a:fillRect/>
          </a:stretch>
        </p:blipFill>
        <p:spPr bwMode="auto">
          <a:xfrm>
            <a:off x="259127" y="6289303"/>
            <a:ext cx="518254" cy="517897"/>
          </a:xfrm>
          <a:prstGeom prst="rect">
            <a:avLst/>
          </a:prstGeom>
          <a:noFill/>
          <a:ln w="9525">
            <a:noFill/>
            <a:miter lim="800000"/>
            <a:headEnd/>
            <a:tailEnd/>
          </a:ln>
        </p:spPr>
      </p:pic>
      <p:pic>
        <p:nvPicPr>
          <p:cNvPr id="10" name="Picture 2" descr="RAM AMBLEM"/>
          <p:cNvPicPr>
            <a:picLocks noChangeAspect="1" noChangeArrowheads="1"/>
          </p:cNvPicPr>
          <p:nvPr/>
        </p:nvPicPr>
        <p:blipFill>
          <a:blip r:embed="rId5"/>
          <a:srcRect/>
          <a:stretch>
            <a:fillRect/>
          </a:stretch>
        </p:blipFill>
        <p:spPr bwMode="auto">
          <a:xfrm>
            <a:off x="8376873" y="6289303"/>
            <a:ext cx="518254" cy="5178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6858000"/>
          </a:xfrm>
          <a:prstGeom prst="rect">
            <a:avLst/>
          </a:prstGeom>
          <a:solidFill>
            <a:schemeClr val="accent1">
              <a:alpha val="43137"/>
            </a:schemeClr>
          </a:solidFill>
          <a:ln w="9525">
            <a:solidFill>
              <a:schemeClr val="tx1"/>
            </a:solidFill>
            <a:miter lim="800000"/>
            <a:headEnd/>
            <a:tailEnd/>
          </a:ln>
        </p:spPr>
        <p:txBody>
          <a:bodyPr wrap="none" anchor="ctr"/>
          <a:lstStyle/>
          <a:p>
            <a:pPr eaLnBrk="1" hangingPunct="1"/>
            <a:endParaRPr lang="tr-TR"/>
          </a:p>
        </p:txBody>
      </p:sp>
      <p:pic>
        <p:nvPicPr>
          <p:cNvPr id="10243" name="Picture 11"/>
          <p:cNvPicPr>
            <a:picLocks noChangeAspect="1"/>
          </p:cNvPicPr>
          <p:nvPr/>
        </p:nvPicPr>
        <p:blipFill>
          <a:blip r:embed="rId3"/>
          <a:srcRect/>
          <a:stretch>
            <a:fillRect/>
          </a:stretch>
        </p:blipFill>
        <p:spPr bwMode="auto">
          <a:xfrm>
            <a:off x="0" y="2362200"/>
            <a:ext cx="5384800" cy="4445000"/>
          </a:xfrm>
          <a:prstGeom prst="rect">
            <a:avLst/>
          </a:prstGeom>
          <a:noFill/>
          <a:ln w="9525">
            <a:noFill/>
            <a:miter lim="800000"/>
            <a:headEnd/>
            <a:tailEnd/>
          </a:ln>
        </p:spPr>
      </p:pic>
      <p:pic>
        <p:nvPicPr>
          <p:cNvPr id="10244" name="Picture 5"/>
          <p:cNvPicPr>
            <a:picLocks noChangeAspect="1"/>
          </p:cNvPicPr>
          <p:nvPr/>
        </p:nvPicPr>
        <p:blipFill>
          <a:blip r:embed="rId4"/>
          <a:srcRect/>
          <a:stretch>
            <a:fillRect/>
          </a:stretch>
        </p:blipFill>
        <p:spPr bwMode="auto">
          <a:xfrm>
            <a:off x="0" y="1588"/>
            <a:ext cx="3119438" cy="1966912"/>
          </a:xfrm>
          <a:prstGeom prst="rect">
            <a:avLst/>
          </a:prstGeom>
          <a:noFill/>
          <a:ln w="9525">
            <a:noFill/>
            <a:miter lim="800000"/>
            <a:headEnd/>
            <a:tailEnd/>
          </a:ln>
        </p:spPr>
      </p:pic>
      <p:sp>
        <p:nvSpPr>
          <p:cNvPr id="10245" name="Text Box 5"/>
          <p:cNvSpPr txBox="1">
            <a:spLocks noChangeArrowheads="1"/>
          </p:cNvSpPr>
          <p:nvPr/>
        </p:nvSpPr>
        <p:spPr bwMode="auto">
          <a:xfrm>
            <a:off x="4572000" y="1600200"/>
            <a:ext cx="3657600" cy="366713"/>
          </a:xfrm>
          <a:prstGeom prst="rect">
            <a:avLst/>
          </a:prstGeom>
          <a:noFill/>
          <a:ln w="9525">
            <a:noFill/>
            <a:miter lim="800000"/>
            <a:headEnd/>
            <a:tailEnd/>
          </a:ln>
        </p:spPr>
        <p:txBody>
          <a:bodyPr>
            <a:spAutoFit/>
          </a:bodyPr>
          <a:lstStyle/>
          <a:p>
            <a:pPr eaLnBrk="1" hangingPunct="1">
              <a:spcBef>
                <a:spcPct val="50000"/>
              </a:spcBef>
            </a:pPr>
            <a:endParaRPr lang="tr-TR"/>
          </a:p>
        </p:txBody>
      </p:sp>
      <p:sp>
        <p:nvSpPr>
          <p:cNvPr id="10246" name="Rectangle 6"/>
          <p:cNvSpPr>
            <a:spLocks noChangeArrowheads="1"/>
          </p:cNvSpPr>
          <p:nvPr/>
        </p:nvSpPr>
        <p:spPr bwMode="auto">
          <a:xfrm>
            <a:off x="3119438" y="1204913"/>
            <a:ext cx="6024562" cy="763587"/>
          </a:xfrm>
          <a:prstGeom prst="rect">
            <a:avLst/>
          </a:prstGeom>
          <a:solidFill>
            <a:schemeClr val="bg1"/>
          </a:solidFill>
          <a:ln w="9525">
            <a:noFill/>
            <a:miter lim="800000"/>
            <a:headEnd/>
            <a:tailEnd/>
          </a:ln>
        </p:spPr>
        <p:txBody>
          <a:bodyPr wrap="none" anchor="ctr"/>
          <a:lstStyle/>
          <a:p>
            <a:pPr algn="ctr" eaLnBrk="1" hangingPunct="1"/>
            <a:r>
              <a:rPr lang="tr-TR" sz="2200" b="1">
                <a:solidFill>
                  <a:schemeClr val="accent1"/>
                </a:solidFill>
              </a:rPr>
              <a:t>ERGENLİK</a:t>
            </a:r>
          </a:p>
        </p:txBody>
      </p:sp>
      <p:sp>
        <p:nvSpPr>
          <p:cNvPr id="9" name="Rectangle 3"/>
          <p:cNvSpPr txBox="1">
            <a:spLocks noChangeArrowheads="1"/>
          </p:cNvSpPr>
          <p:nvPr/>
        </p:nvSpPr>
        <p:spPr bwMode="auto">
          <a:xfrm>
            <a:off x="777381" y="2571744"/>
            <a:ext cx="4937627" cy="739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342900" indent="-342900" eaLnBrk="1" hangingPunct="1">
              <a:buFont typeface="Wingdings" panose="05000000000000000000" pitchFamily="2" charset="2"/>
              <a:buChar char="Ø"/>
              <a:defRPr/>
            </a:pPr>
            <a:r>
              <a:rPr lang="tr-TR" sz="3200" dirty="0" smtClean="0"/>
              <a:t>Çatışmalı dönem </a:t>
            </a:r>
            <a:r>
              <a:rPr lang="tr-TR" sz="3200" dirty="0" smtClean="0"/>
              <a:t>mi</a:t>
            </a:r>
            <a:r>
              <a:rPr lang="tr-TR" sz="3200" dirty="0" smtClean="0"/>
              <a:t>?</a:t>
            </a:r>
            <a:endParaRPr lang="tr-TR" sz="3200" dirty="0" smtClean="0"/>
          </a:p>
        </p:txBody>
      </p:sp>
      <p:sp>
        <p:nvSpPr>
          <p:cNvPr id="8" name="7 Metin kutusu"/>
          <p:cNvSpPr txBox="1"/>
          <p:nvPr/>
        </p:nvSpPr>
        <p:spPr>
          <a:xfrm>
            <a:off x="0" y="6211669"/>
            <a:ext cx="9144000" cy="646331"/>
          </a:xfrm>
          <a:prstGeom prst="rect">
            <a:avLst/>
          </a:prstGeom>
          <a:solidFill>
            <a:schemeClr val="bg1"/>
          </a:solidFill>
        </p:spPr>
        <p:txBody>
          <a:bodyPr wrap="square" rtlCol="0">
            <a:spAutoFit/>
          </a:bodyPr>
          <a:lstStyle/>
          <a:p>
            <a:pPr algn="ctr"/>
            <a:r>
              <a:rPr lang="tr-TR" b="1" dirty="0" smtClean="0">
                <a:solidFill>
                  <a:schemeClr val="tx2">
                    <a:lumMod val="40000"/>
                    <a:lumOff val="60000"/>
                  </a:schemeClr>
                </a:solidFill>
              </a:rPr>
              <a:t>AYDIN</a:t>
            </a:r>
          </a:p>
          <a:p>
            <a:pPr algn="ctr"/>
            <a:r>
              <a:rPr lang="tr-TR" b="1" dirty="0" smtClean="0">
                <a:solidFill>
                  <a:schemeClr val="tx2">
                    <a:lumMod val="40000"/>
                    <a:lumOff val="60000"/>
                  </a:schemeClr>
                </a:solidFill>
              </a:rPr>
              <a:t>HACI KADRİYE ARSLAN REHBERLİK VE ARAŞTIRMA MERKEZİ</a:t>
            </a:r>
            <a:endParaRPr lang="tr-TR" b="1" dirty="0">
              <a:solidFill>
                <a:schemeClr val="tx2">
                  <a:lumMod val="40000"/>
                  <a:lumOff val="60000"/>
                </a:schemeClr>
              </a:solidFill>
            </a:endParaRPr>
          </a:p>
        </p:txBody>
      </p:sp>
      <p:pic>
        <p:nvPicPr>
          <p:cNvPr id="10" name="Picture 2" descr="RAM AMBLEM"/>
          <p:cNvPicPr>
            <a:picLocks noChangeAspect="1" noChangeArrowheads="1"/>
          </p:cNvPicPr>
          <p:nvPr/>
        </p:nvPicPr>
        <p:blipFill>
          <a:blip r:embed="rId5"/>
          <a:srcRect/>
          <a:stretch>
            <a:fillRect/>
          </a:stretch>
        </p:blipFill>
        <p:spPr bwMode="auto">
          <a:xfrm>
            <a:off x="259127" y="6289303"/>
            <a:ext cx="518254" cy="517897"/>
          </a:xfrm>
          <a:prstGeom prst="rect">
            <a:avLst/>
          </a:prstGeom>
          <a:noFill/>
          <a:ln w="9525">
            <a:noFill/>
            <a:miter lim="800000"/>
            <a:headEnd/>
            <a:tailEnd/>
          </a:ln>
        </p:spPr>
      </p:pic>
      <p:pic>
        <p:nvPicPr>
          <p:cNvPr id="11" name="Picture 2" descr="RAM AMBLEM"/>
          <p:cNvPicPr>
            <a:picLocks noChangeAspect="1" noChangeArrowheads="1"/>
          </p:cNvPicPr>
          <p:nvPr/>
        </p:nvPicPr>
        <p:blipFill>
          <a:blip r:embed="rId5"/>
          <a:srcRect/>
          <a:stretch>
            <a:fillRect/>
          </a:stretch>
        </p:blipFill>
        <p:spPr bwMode="auto">
          <a:xfrm>
            <a:off x="8376873" y="6289303"/>
            <a:ext cx="518254" cy="517897"/>
          </a:xfrm>
          <a:prstGeom prst="rect">
            <a:avLst/>
          </a:prstGeom>
          <a:noFill/>
          <a:ln w="9525">
            <a:noFill/>
            <a:miter lim="800000"/>
            <a:headEnd/>
            <a:tailEnd/>
          </a:ln>
        </p:spPr>
      </p:pic>
      <p:pic>
        <p:nvPicPr>
          <p:cNvPr id="12" name="11 Resim" descr="ego-haber-2.jpg"/>
          <p:cNvPicPr>
            <a:picLocks noChangeAspect="1"/>
          </p:cNvPicPr>
          <p:nvPr/>
        </p:nvPicPr>
        <p:blipFill>
          <a:blip r:embed="rId6"/>
          <a:stretch>
            <a:fillRect/>
          </a:stretch>
        </p:blipFill>
        <p:spPr>
          <a:xfrm>
            <a:off x="3735725" y="3311519"/>
            <a:ext cx="5159402" cy="25797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slide(fromBottom)">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6858000"/>
          </a:xfrm>
          <a:prstGeom prst="rect">
            <a:avLst/>
          </a:prstGeom>
          <a:solidFill>
            <a:schemeClr val="accent1">
              <a:alpha val="43137"/>
            </a:schemeClr>
          </a:solidFill>
          <a:ln w="9525">
            <a:solidFill>
              <a:schemeClr val="tx1"/>
            </a:solidFill>
            <a:miter lim="800000"/>
            <a:headEnd/>
            <a:tailEnd/>
          </a:ln>
        </p:spPr>
        <p:txBody>
          <a:bodyPr wrap="none" anchor="ctr"/>
          <a:lstStyle/>
          <a:p>
            <a:pPr eaLnBrk="1" hangingPunct="1"/>
            <a:endParaRPr lang="tr-TR"/>
          </a:p>
        </p:txBody>
      </p:sp>
      <p:pic>
        <p:nvPicPr>
          <p:cNvPr id="10243" name="Picture 11"/>
          <p:cNvPicPr>
            <a:picLocks noChangeAspect="1"/>
          </p:cNvPicPr>
          <p:nvPr/>
        </p:nvPicPr>
        <p:blipFill>
          <a:blip r:embed="rId3"/>
          <a:srcRect/>
          <a:stretch>
            <a:fillRect/>
          </a:stretch>
        </p:blipFill>
        <p:spPr bwMode="auto">
          <a:xfrm>
            <a:off x="0" y="2362200"/>
            <a:ext cx="5384800" cy="4445000"/>
          </a:xfrm>
          <a:prstGeom prst="rect">
            <a:avLst/>
          </a:prstGeom>
          <a:noFill/>
          <a:ln w="9525">
            <a:noFill/>
            <a:miter lim="800000"/>
            <a:headEnd/>
            <a:tailEnd/>
          </a:ln>
        </p:spPr>
      </p:pic>
      <p:pic>
        <p:nvPicPr>
          <p:cNvPr id="10244" name="Picture 5"/>
          <p:cNvPicPr>
            <a:picLocks noChangeAspect="1"/>
          </p:cNvPicPr>
          <p:nvPr/>
        </p:nvPicPr>
        <p:blipFill>
          <a:blip r:embed="rId4"/>
          <a:srcRect/>
          <a:stretch>
            <a:fillRect/>
          </a:stretch>
        </p:blipFill>
        <p:spPr bwMode="auto">
          <a:xfrm>
            <a:off x="0" y="1588"/>
            <a:ext cx="3119438" cy="1966912"/>
          </a:xfrm>
          <a:prstGeom prst="rect">
            <a:avLst/>
          </a:prstGeom>
          <a:noFill/>
          <a:ln w="9525">
            <a:noFill/>
            <a:miter lim="800000"/>
            <a:headEnd/>
            <a:tailEnd/>
          </a:ln>
        </p:spPr>
      </p:pic>
      <p:sp>
        <p:nvSpPr>
          <p:cNvPr id="10245" name="Text Box 5"/>
          <p:cNvSpPr txBox="1">
            <a:spLocks noChangeArrowheads="1"/>
          </p:cNvSpPr>
          <p:nvPr/>
        </p:nvSpPr>
        <p:spPr bwMode="auto">
          <a:xfrm>
            <a:off x="4572000" y="1600200"/>
            <a:ext cx="3657600" cy="366713"/>
          </a:xfrm>
          <a:prstGeom prst="rect">
            <a:avLst/>
          </a:prstGeom>
          <a:noFill/>
          <a:ln w="9525">
            <a:noFill/>
            <a:miter lim="800000"/>
            <a:headEnd/>
            <a:tailEnd/>
          </a:ln>
        </p:spPr>
        <p:txBody>
          <a:bodyPr>
            <a:spAutoFit/>
          </a:bodyPr>
          <a:lstStyle/>
          <a:p>
            <a:pPr eaLnBrk="1" hangingPunct="1">
              <a:spcBef>
                <a:spcPct val="50000"/>
              </a:spcBef>
            </a:pPr>
            <a:endParaRPr lang="tr-TR"/>
          </a:p>
        </p:txBody>
      </p:sp>
      <p:sp>
        <p:nvSpPr>
          <p:cNvPr id="10246" name="Rectangle 6"/>
          <p:cNvSpPr>
            <a:spLocks noChangeArrowheads="1"/>
          </p:cNvSpPr>
          <p:nvPr/>
        </p:nvSpPr>
        <p:spPr bwMode="auto">
          <a:xfrm>
            <a:off x="3119438" y="1204913"/>
            <a:ext cx="6024562" cy="763587"/>
          </a:xfrm>
          <a:prstGeom prst="rect">
            <a:avLst/>
          </a:prstGeom>
          <a:solidFill>
            <a:schemeClr val="bg1"/>
          </a:solidFill>
          <a:ln w="9525">
            <a:noFill/>
            <a:miter lim="800000"/>
            <a:headEnd/>
            <a:tailEnd/>
          </a:ln>
        </p:spPr>
        <p:txBody>
          <a:bodyPr wrap="none" anchor="ctr"/>
          <a:lstStyle/>
          <a:p>
            <a:pPr algn="ctr" eaLnBrk="1" hangingPunct="1"/>
            <a:r>
              <a:rPr lang="tr-TR" sz="2200" b="1">
                <a:solidFill>
                  <a:schemeClr val="accent1"/>
                </a:solidFill>
              </a:rPr>
              <a:t>ERGENLİK</a:t>
            </a:r>
          </a:p>
        </p:txBody>
      </p:sp>
      <p:sp>
        <p:nvSpPr>
          <p:cNvPr id="9" name="Rectangle 3"/>
          <p:cNvSpPr txBox="1">
            <a:spLocks noChangeArrowheads="1"/>
          </p:cNvSpPr>
          <p:nvPr/>
        </p:nvSpPr>
        <p:spPr bwMode="auto">
          <a:xfrm>
            <a:off x="259127" y="3214686"/>
            <a:ext cx="4071966" cy="108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342900" indent="-342900" eaLnBrk="1" hangingPunct="1">
              <a:buFont typeface="Wingdings" panose="05000000000000000000" pitchFamily="2" charset="2"/>
              <a:buChar char="Ø"/>
              <a:defRPr/>
            </a:pPr>
            <a:r>
              <a:rPr lang="tr-TR" sz="3200" dirty="0" smtClean="0"/>
              <a:t>Ailelerdeki </a:t>
            </a:r>
            <a:r>
              <a:rPr lang="tr-TR" sz="3200" dirty="0" smtClean="0"/>
              <a:t>tutum farklarının etkisi?</a:t>
            </a:r>
          </a:p>
          <a:p>
            <a:pPr eaLnBrk="1" hangingPunct="1">
              <a:defRPr/>
            </a:pPr>
            <a:endParaRPr lang="tr-TR" sz="3200" dirty="0" smtClean="0"/>
          </a:p>
          <a:p>
            <a:pPr eaLnBrk="1" hangingPunct="1">
              <a:defRPr/>
            </a:pPr>
            <a:endParaRPr lang="tr-TR" sz="3200" dirty="0" smtClean="0"/>
          </a:p>
        </p:txBody>
      </p:sp>
      <p:sp>
        <p:nvSpPr>
          <p:cNvPr id="8" name="7 Metin kutusu"/>
          <p:cNvSpPr txBox="1"/>
          <p:nvPr/>
        </p:nvSpPr>
        <p:spPr>
          <a:xfrm>
            <a:off x="0" y="6211669"/>
            <a:ext cx="9144000" cy="646331"/>
          </a:xfrm>
          <a:prstGeom prst="rect">
            <a:avLst/>
          </a:prstGeom>
          <a:solidFill>
            <a:schemeClr val="bg1"/>
          </a:solidFill>
        </p:spPr>
        <p:txBody>
          <a:bodyPr wrap="square" rtlCol="0">
            <a:spAutoFit/>
          </a:bodyPr>
          <a:lstStyle/>
          <a:p>
            <a:pPr algn="ctr"/>
            <a:r>
              <a:rPr lang="tr-TR" b="1" dirty="0" smtClean="0">
                <a:solidFill>
                  <a:schemeClr val="tx2">
                    <a:lumMod val="40000"/>
                    <a:lumOff val="60000"/>
                  </a:schemeClr>
                </a:solidFill>
              </a:rPr>
              <a:t>AYDIN</a:t>
            </a:r>
          </a:p>
          <a:p>
            <a:pPr algn="ctr"/>
            <a:r>
              <a:rPr lang="tr-TR" b="1" dirty="0" smtClean="0">
                <a:solidFill>
                  <a:schemeClr val="tx2">
                    <a:lumMod val="40000"/>
                    <a:lumOff val="60000"/>
                  </a:schemeClr>
                </a:solidFill>
              </a:rPr>
              <a:t>HACI KADRİYE ARSLAN REHBERLİK VE ARAŞTIRMA MERKEZİ</a:t>
            </a:r>
            <a:endParaRPr lang="tr-TR" b="1" dirty="0">
              <a:solidFill>
                <a:schemeClr val="tx2">
                  <a:lumMod val="40000"/>
                  <a:lumOff val="60000"/>
                </a:schemeClr>
              </a:solidFill>
            </a:endParaRPr>
          </a:p>
        </p:txBody>
      </p:sp>
      <p:pic>
        <p:nvPicPr>
          <p:cNvPr id="10" name="Picture 2" descr="RAM AMBLEM"/>
          <p:cNvPicPr>
            <a:picLocks noChangeAspect="1" noChangeArrowheads="1"/>
          </p:cNvPicPr>
          <p:nvPr/>
        </p:nvPicPr>
        <p:blipFill>
          <a:blip r:embed="rId5"/>
          <a:srcRect/>
          <a:stretch>
            <a:fillRect/>
          </a:stretch>
        </p:blipFill>
        <p:spPr bwMode="auto">
          <a:xfrm>
            <a:off x="259127" y="6289303"/>
            <a:ext cx="518254" cy="517897"/>
          </a:xfrm>
          <a:prstGeom prst="rect">
            <a:avLst/>
          </a:prstGeom>
          <a:noFill/>
          <a:ln w="9525">
            <a:noFill/>
            <a:miter lim="800000"/>
            <a:headEnd/>
            <a:tailEnd/>
          </a:ln>
        </p:spPr>
      </p:pic>
      <p:pic>
        <p:nvPicPr>
          <p:cNvPr id="11" name="Picture 2" descr="RAM AMBLEM"/>
          <p:cNvPicPr>
            <a:picLocks noChangeAspect="1" noChangeArrowheads="1"/>
          </p:cNvPicPr>
          <p:nvPr/>
        </p:nvPicPr>
        <p:blipFill>
          <a:blip r:embed="rId5"/>
          <a:srcRect/>
          <a:stretch>
            <a:fillRect/>
          </a:stretch>
        </p:blipFill>
        <p:spPr bwMode="auto">
          <a:xfrm>
            <a:off x="8376873" y="6289303"/>
            <a:ext cx="518254" cy="517897"/>
          </a:xfrm>
          <a:prstGeom prst="rect">
            <a:avLst/>
          </a:prstGeom>
          <a:noFill/>
          <a:ln w="9525">
            <a:noFill/>
            <a:miter lim="800000"/>
            <a:headEnd/>
            <a:tailEnd/>
          </a:ln>
        </p:spPr>
      </p:pic>
      <p:pic>
        <p:nvPicPr>
          <p:cNvPr id="12" name="11 Resim" descr="aile tutumları.jpg"/>
          <p:cNvPicPr>
            <a:picLocks noChangeAspect="1"/>
          </p:cNvPicPr>
          <p:nvPr/>
        </p:nvPicPr>
        <p:blipFill>
          <a:blip r:embed="rId6"/>
          <a:stretch>
            <a:fillRect/>
          </a:stretch>
        </p:blipFill>
        <p:spPr>
          <a:xfrm>
            <a:off x="4256831" y="2362200"/>
            <a:ext cx="4511873" cy="34290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slide(fromBottom)">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9144000" cy="6858000"/>
          </a:xfrm>
          <a:prstGeom prst="rect">
            <a:avLst/>
          </a:prstGeom>
          <a:solidFill>
            <a:schemeClr val="accent1">
              <a:alpha val="43137"/>
            </a:schemeClr>
          </a:solidFill>
          <a:ln w="9525">
            <a:solidFill>
              <a:schemeClr val="tx1"/>
            </a:solidFill>
            <a:miter lim="800000"/>
            <a:headEnd/>
            <a:tailEnd/>
          </a:ln>
        </p:spPr>
        <p:txBody>
          <a:bodyPr wrap="none" anchor="ctr"/>
          <a:lstStyle/>
          <a:p>
            <a:pPr eaLnBrk="1" hangingPunct="1"/>
            <a:endParaRPr lang="tr-TR"/>
          </a:p>
        </p:txBody>
      </p:sp>
      <p:pic>
        <p:nvPicPr>
          <p:cNvPr id="12291" name="Picture 11"/>
          <p:cNvPicPr>
            <a:picLocks noChangeAspect="1"/>
          </p:cNvPicPr>
          <p:nvPr/>
        </p:nvPicPr>
        <p:blipFill>
          <a:blip r:embed="rId3"/>
          <a:srcRect/>
          <a:stretch>
            <a:fillRect/>
          </a:stretch>
        </p:blipFill>
        <p:spPr bwMode="auto">
          <a:xfrm>
            <a:off x="0" y="2362200"/>
            <a:ext cx="5384800" cy="4445000"/>
          </a:xfrm>
          <a:prstGeom prst="rect">
            <a:avLst/>
          </a:prstGeom>
          <a:noFill/>
          <a:ln w="9525">
            <a:noFill/>
            <a:miter lim="800000"/>
            <a:headEnd/>
            <a:tailEnd/>
          </a:ln>
        </p:spPr>
      </p:pic>
      <p:pic>
        <p:nvPicPr>
          <p:cNvPr id="12292" name="Picture 5"/>
          <p:cNvPicPr>
            <a:picLocks noChangeAspect="1"/>
          </p:cNvPicPr>
          <p:nvPr/>
        </p:nvPicPr>
        <p:blipFill>
          <a:blip r:embed="rId4"/>
          <a:srcRect/>
          <a:stretch>
            <a:fillRect/>
          </a:stretch>
        </p:blipFill>
        <p:spPr bwMode="auto">
          <a:xfrm>
            <a:off x="0" y="1588"/>
            <a:ext cx="3119438" cy="1966912"/>
          </a:xfrm>
          <a:prstGeom prst="rect">
            <a:avLst/>
          </a:prstGeom>
          <a:noFill/>
          <a:ln w="9525">
            <a:noFill/>
            <a:miter lim="800000"/>
            <a:headEnd/>
            <a:tailEnd/>
          </a:ln>
        </p:spPr>
      </p:pic>
      <p:sp>
        <p:nvSpPr>
          <p:cNvPr id="12293" name="Text Box 5"/>
          <p:cNvSpPr txBox="1">
            <a:spLocks noChangeArrowheads="1"/>
          </p:cNvSpPr>
          <p:nvPr/>
        </p:nvSpPr>
        <p:spPr bwMode="auto">
          <a:xfrm>
            <a:off x="4572000" y="1600200"/>
            <a:ext cx="3657600" cy="366713"/>
          </a:xfrm>
          <a:prstGeom prst="rect">
            <a:avLst/>
          </a:prstGeom>
          <a:noFill/>
          <a:ln w="9525">
            <a:noFill/>
            <a:miter lim="800000"/>
            <a:headEnd/>
            <a:tailEnd/>
          </a:ln>
        </p:spPr>
        <p:txBody>
          <a:bodyPr>
            <a:spAutoFit/>
          </a:bodyPr>
          <a:lstStyle/>
          <a:p>
            <a:pPr eaLnBrk="1" hangingPunct="1">
              <a:spcBef>
                <a:spcPct val="50000"/>
              </a:spcBef>
            </a:pPr>
            <a:endParaRPr lang="tr-TR"/>
          </a:p>
        </p:txBody>
      </p:sp>
      <p:sp>
        <p:nvSpPr>
          <p:cNvPr id="12294" name="Rectangle 7"/>
          <p:cNvSpPr>
            <a:spLocks noChangeArrowheads="1"/>
          </p:cNvSpPr>
          <p:nvPr/>
        </p:nvSpPr>
        <p:spPr bwMode="auto">
          <a:xfrm>
            <a:off x="3119438" y="1204913"/>
            <a:ext cx="6024562" cy="763587"/>
          </a:xfrm>
          <a:prstGeom prst="rect">
            <a:avLst/>
          </a:prstGeom>
          <a:solidFill>
            <a:schemeClr val="bg1"/>
          </a:solidFill>
          <a:ln w="9525">
            <a:noFill/>
            <a:miter lim="800000"/>
            <a:headEnd/>
            <a:tailEnd/>
          </a:ln>
        </p:spPr>
        <p:txBody>
          <a:bodyPr wrap="none" anchor="ctr"/>
          <a:lstStyle/>
          <a:p>
            <a:pPr algn="ctr" eaLnBrk="1" hangingPunct="1"/>
            <a:endParaRPr lang="tr-TR" sz="2600" b="1">
              <a:solidFill>
                <a:srgbClr val="00539B"/>
              </a:solidFill>
            </a:endParaRPr>
          </a:p>
        </p:txBody>
      </p:sp>
      <p:graphicFrame>
        <p:nvGraphicFramePr>
          <p:cNvPr id="8" name="5 İçerik Yer Tutucusu"/>
          <p:cNvGraphicFramePr>
            <a:graphicFrameLocks/>
          </p:cNvGraphicFramePr>
          <p:nvPr/>
        </p:nvGraphicFramePr>
        <p:xfrm>
          <a:off x="1714480" y="1600200"/>
          <a:ext cx="6194454" cy="39668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8 Metin kutusu"/>
          <p:cNvSpPr txBox="1"/>
          <p:nvPr/>
        </p:nvSpPr>
        <p:spPr>
          <a:xfrm>
            <a:off x="0" y="6211669"/>
            <a:ext cx="9144000" cy="646331"/>
          </a:xfrm>
          <a:prstGeom prst="rect">
            <a:avLst/>
          </a:prstGeom>
          <a:solidFill>
            <a:schemeClr val="bg1"/>
          </a:solidFill>
        </p:spPr>
        <p:txBody>
          <a:bodyPr wrap="square" rtlCol="0">
            <a:spAutoFit/>
          </a:bodyPr>
          <a:lstStyle/>
          <a:p>
            <a:pPr algn="ctr"/>
            <a:r>
              <a:rPr lang="tr-TR" b="1" dirty="0" smtClean="0">
                <a:solidFill>
                  <a:schemeClr val="tx2">
                    <a:lumMod val="40000"/>
                    <a:lumOff val="60000"/>
                  </a:schemeClr>
                </a:solidFill>
              </a:rPr>
              <a:t>AYDIN</a:t>
            </a:r>
          </a:p>
          <a:p>
            <a:pPr algn="ctr"/>
            <a:r>
              <a:rPr lang="tr-TR" b="1" dirty="0" smtClean="0">
                <a:solidFill>
                  <a:schemeClr val="tx2">
                    <a:lumMod val="40000"/>
                    <a:lumOff val="60000"/>
                  </a:schemeClr>
                </a:solidFill>
              </a:rPr>
              <a:t>HACI KADRİYE ARSLAN REHBERLİK VE ARAŞTIRMA MERKEZİ</a:t>
            </a:r>
            <a:endParaRPr lang="tr-TR" b="1" dirty="0">
              <a:solidFill>
                <a:schemeClr val="tx2">
                  <a:lumMod val="40000"/>
                  <a:lumOff val="60000"/>
                </a:schemeClr>
              </a:solidFill>
            </a:endParaRPr>
          </a:p>
        </p:txBody>
      </p:sp>
      <p:pic>
        <p:nvPicPr>
          <p:cNvPr id="10" name="Picture 2" descr="RAM AMBLEM"/>
          <p:cNvPicPr>
            <a:picLocks noChangeAspect="1" noChangeArrowheads="1"/>
          </p:cNvPicPr>
          <p:nvPr/>
        </p:nvPicPr>
        <p:blipFill>
          <a:blip r:embed="rId9"/>
          <a:srcRect/>
          <a:stretch>
            <a:fillRect/>
          </a:stretch>
        </p:blipFill>
        <p:spPr bwMode="auto">
          <a:xfrm>
            <a:off x="259127" y="6289303"/>
            <a:ext cx="518254" cy="517897"/>
          </a:xfrm>
          <a:prstGeom prst="rect">
            <a:avLst/>
          </a:prstGeom>
          <a:noFill/>
          <a:ln w="9525">
            <a:noFill/>
            <a:miter lim="800000"/>
            <a:headEnd/>
            <a:tailEnd/>
          </a:ln>
        </p:spPr>
      </p:pic>
      <p:pic>
        <p:nvPicPr>
          <p:cNvPr id="11" name="Picture 2" descr="RAM AMBLEM"/>
          <p:cNvPicPr>
            <a:picLocks noChangeAspect="1" noChangeArrowheads="1"/>
          </p:cNvPicPr>
          <p:nvPr/>
        </p:nvPicPr>
        <p:blipFill>
          <a:blip r:embed="rId9"/>
          <a:srcRect/>
          <a:stretch>
            <a:fillRect/>
          </a:stretch>
        </p:blipFill>
        <p:spPr bwMode="auto">
          <a:xfrm>
            <a:off x="8376873" y="6289303"/>
            <a:ext cx="518254" cy="5178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graphicEl>
                                              <a:dgm id="{05359D5A-57E0-4840-8168-9AD6CD4FD94A}"/>
                                            </p:graphicEl>
                                          </p:spTgt>
                                        </p:tgtEl>
                                        <p:attrNameLst>
                                          <p:attrName>style.visibility</p:attrName>
                                        </p:attrNameLst>
                                      </p:cBhvr>
                                      <p:to>
                                        <p:strVal val="visible"/>
                                      </p:to>
                                    </p:set>
                                    <p:animEffect transition="in" filter="box(in)">
                                      <p:cBhvr>
                                        <p:cTn id="7" dur="500"/>
                                        <p:tgtEl>
                                          <p:spTgt spid="8">
                                            <p:graphicEl>
                                              <a:dgm id="{05359D5A-57E0-4840-8168-9AD6CD4FD94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graphicEl>
                                              <a:dgm id="{D1662C80-4D4C-4FDF-9737-C30A1E3F28A9}"/>
                                            </p:graphicEl>
                                          </p:spTgt>
                                        </p:tgtEl>
                                        <p:attrNameLst>
                                          <p:attrName>style.visibility</p:attrName>
                                        </p:attrNameLst>
                                      </p:cBhvr>
                                      <p:to>
                                        <p:strVal val="visible"/>
                                      </p:to>
                                    </p:set>
                                    <p:animEffect transition="in" filter="box(in)">
                                      <p:cBhvr>
                                        <p:cTn id="12" dur="500"/>
                                        <p:tgtEl>
                                          <p:spTgt spid="8">
                                            <p:graphicEl>
                                              <a:dgm id="{D1662C80-4D4C-4FDF-9737-C30A1E3F28A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graphicEl>
                                              <a:dgm id="{25C531C7-CFC8-4EF2-A22E-1362CB7265D6}"/>
                                            </p:graphicEl>
                                          </p:spTgt>
                                        </p:tgtEl>
                                        <p:attrNameLst>
                                          <p:attrName>style.visibility</p:attrName>
                                        </p:attrNameLst>
                                      </p:cBhvr>
                                      <p:to>
                                        <p:strVal val="visible"/>
                                      </p:to>
                                    </p:set>
                                    <p:animEffect transition="in" filter="box(in)">
                                      <p:cBhvr>
                                        <p:cTn id="17" dur="500"/>
                                        <p:tgtEl>
                                          <p:spTgt spid="8">
                                            <p:graphicEl>
                                              <a:dgm id="{25C531C7-CFC8-4EF2-A22E-1362CB7265D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graphicEl>
                                              <a:dgm id="{C34B0804-82E0-4DB1-9BB6-56EEF6C9A52A}"/>
                                            </p:graphicEl>
                                          </p:spTgt>
                                        </p:tgtEl>
                                        <p:attrNameLst>
                                          <p:attrName>style.visibility</p:attrName>
                                        </p:attrNameLst>
                                      </p:cBhvr>
                                      <p:to>
                                        <p:strVal val="visible"/>
                                      </p:to>
                                    </p:set>
                                    <p:animEffect transition="in" filter="box(in)">
                                      <p:cBhvr>
                                        <p:cTn id="22" dur="500"/>
                                        <p:tgtEl>
                                          <p:spTgt spid="8">
                                            <p:graphicEl>
                                              <a:dgm id="{C34B0804-82E0-4DB1-9BB6-56EEF6C9A52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graphicEl>
                                              <a:dgm id="{BDEDD1F5-9521-4BA1-BD96-258383F2AA46}"/>
                                            </p:graphicEl>
                                          </p:spTgt>
                                        </p:tgtEl>
                                        <p:attrNameLst>
                                          <p:attrName>style.visibility</p:attrName>
                                        </p:attrNameLst>
                                      </p:cBhvr>
                                      <p:to>
                                        <p:strVal val="visible"/>
                                      </p:to>
                                    </p:set>
                                    <p:animEffect transition="in" filter="box(in)">
                                      <p:cBhvr>
                                        <p:cTn id="27" dur="500"/>
                                        <p:tgtEl>
                                          <p:spTgt spid="8">
                                            <p:graphicEl>
                                              <a:dgm id="{BDEDD1F5-9521-4BA1-BD96-258383F2AA4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6858000"/>
          </a:xfrm>
          <a:prstGeom prst="rect">
            <a:avLst/>
          </a:prstGeom>
          <a:solidFill>
            <a:schemeClr val="accent1">
              <a:alpha val="43137"/>
            </a:schemeClr>
          </a:solidFill>
          <a:ln w="9525">
            <a:solidFill>
              <a:schemeClr val="tx1"/>
            </a:solidFill>
            <a:miter lim="800000"/>
            <a:headEnd/>
            <a:tailEnd/>
          </a:ln>
        </p:spPr>
        <p:txBody>
          <a:bodyPr wrap="none" anchor="ctr"/>
          <a:lstStyle/>
          <a:p>
            <a:pPr eaLnBrk="1" hangingPunct="1"/>
            <a:endParaRPr lang="tr-TR"/>
          </a:p>
        </p:txBody>
      </p:sp>
      <p:pic>
        <p:nvPicPr>
          <p:cNvPr id="14339" name="Picture 11"/>
          <p:cNvPicPr>
            <a:picLocks noChangeAspect="1"/>
          </p:cNvPicPr>
          <p:nvPr/>
        </p:nvPicPr>
        <p:blipFill>
          <a:blip r:embed="rId3"/>
          <a:srcRect/>
          <a:stretch>
            <a:fillRect/>
          </a:stretch>
        </p:blipFill>
        <p:spPr bwMode="auto">
          <a:xfrm>
            <a:off x="0" y="2362200"/>
            <a:ext cx="5384800" cy="4445000"/>
          </a:xfrm>
          <a:prstGeom prst="rect">
            <a:avLst/>
          </a:prstGeom>
          <a:noFill/>
          <a:ln w="9525">
            <a:noFill/>
            <a:miter lim="800000"/>
            <a:headEnd/>
            <a:tailEnd/>
          </a:ln>
        </p:spPr>
      </p:pic>
      <p:pic>
        <p:nvPicPr>
          <p:cNvPr id="14340" name="Picture 5"/>
          <p:cNvPicPr>
            <a:picLocks noChangeAspect="1"/>
          </p:cNvPicPr>
          <p:nvPr/>
        </p:nvPicPr>
        <p:blipFill>
          <a:blip r:embed="rId4"/>
          <a:srcRect/>
          <a:stretch>
            <a:fillRect/>
          </a:stretch>
        </p:blipFill>
        <p:spPr bwMode="auto">
          <a:xfrm>
            <a:off x="0" y="1588"/>
            <a:ext cx="2000232" cy="1966912"/>
          </a:xfrm>
          <a:prstGeom prst="rect">
            <a:avLst/>
          </a:prstGeom>
          <a:noFill/>
          <a:ln w="9525">
            <a:noFill/>
            <a:miter lim="800000"/>
            <a:headEnd/>
            <a:tailEnd/>
          </a:ln>
        </p:spPr>
      </p:pic>
      <p:sp>
        <p:nvSpPr>
          <p:cNvPr id="14341" name="Text Box 5"/>
          <p:cNvSpPr txBox="1">
            <a:spLocks noChangeArrowheads="1"/>
          </p:cNvSpPr>
          <p:nvPr/>
        </p:nvSpPr>
        <p:spPr bwMode="auto">
          <a:xfrm>
            <a:off x="4572000" y="1600200"/>
            <a:ext cx="3657600" cy="366713"/>
          </a:xfrm>
          <a:prstGeom prst="rect">
            <a:avLst/>
          </a:prstGeom>
          <a:noFill/>
          <a:ln w="9525">
            <a:noFill/>
            <a:miter lim="800000"/>
            <a:headEnd/>
            <a:tailEnd/>
          </a:ln>
        </p:spPr>
        <p:txBody>
          <a:bodyPr>
            <a:spAutoFit/>
          </a:bodyPr>
          <a:lstStyle/>
          <a:p>
            <a:pPr eaLnBrk="1" hangingPunct="1">
              <a:spcBef>
                <a:spcPct val="50000"/>
              </a:spcBef>
            </a:pPr>
            <a:endParaRPr lang="tr-TR"/>
          </a:p>
        </p:txBody>
      </p:sp>
      <p:sp>
        <p:nvSpPr>
          <p:cNvPr id="14342" name="Rectangle 6"/>
          <p:cNvSpPr>
            <a:spLocks noChangeArrowheads="1"/>
          </p:cNvSpPr>
          <p:nvPr/>
        </p:nvSpPr>
        <p:spPr bwMode="auto">
          <a:xfrm>
            <a:off x="2000232" y="500042"/>
            <a:ext cx="6024562" cy="763587"/>
          </a:xfrm>
          <a:prstGeom prst="rect">
            <a:avLst/>
          </a:prstGeom>
          <a:solidFill>
            <a:schemeClr val="bg1"/>
          </a:solidFill>
          <a:ln w="9525">
            <a:noFill/>
            <a:miter lim="800000"/>
            <a:headEnd/>
            <a:tailEnd/>
          </a:ln>
        </p:spPr>
        <p:txBody>
          <a:bodyPr wrap="none" anchor="ctr"/>
          <a:lstStyle/>
          <a:p>
            <a:pPr algn="ctr" eaLnBrk="1" hangingPunct="1"/>
            <a:r>
              <a:rPr lang="tr-TR" sz="2600" b="1" dirty="0" smtClean="0">
                <a:solidFill>
                  <a:srgbClr val="00539B"/>
                </a:solidFill>
              </a:rPr>
              <a:t>GELİŞİM </a:t>
            </a:r>
            <a:r>
              <a:rPr lang="tr-TR" sz="2600" b="1" dirty="0">
                <a:solidFill>
                  <a:srgbClr val="00539B"/>
                </a:solidFill>
              </a:rPr>
              <a:t>DÖNEMLERİ</a:t>
            </a:r>
          </a:p>
        </p:txBody>
      </p:sp>
      <p:graphicFrame>
        <p:nvGraphicFramePr>
          <p:cNvPr id="8" name="7 Diyagram"/>
          <p:cNvGraphicFramePr/>
          <p:nvPr/>
        </p:nvGraphicFramePr>
        <p:xfrm>
          <a:off x="777381" y="1968500"/>
          <a:ext cx="7527925" cy="36602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8" descr="ergen 3"/>
          <p:cNvPicPr>
            <a:picLocks noChangeAspect="1" noChangeArrowheads="1"/>
          </p:cNvPicPr>
          <p:nvPr/>
        </p:nvPicPr>
        <p:blipFill>
          <a:blip r:embed="rId9"/>
          <a:srcRect l="-8125" b="47485"/>
          <a:stretch>
            <a:fillRect/>
          </a:stretch>
        </p:blipFill>
        <p:spPr bwMode="auto">
          <a:xfrm>
            <a:off x="1256637" y="4395727"/>
            <a:ext cx="1487189" cy="962099"/>
          </a:xfrm>
          <a:prstGeom prst="rect">
            <a:avLst/>
          </a:prstGeom>
          <a:noFill/>
          <a:ln w="9525">
            <a:noFill/>
            <a:miter lim="800000"/>
            <a:headEnd/>
            <a:tailEnd/>
          </a:ln>
        </p:spPr>
      </p:pic>
      <p:pic>
        <p:nvPicPr>
          <p:cNvPr id="10" name="Picture 6" descr="gelişim 1"/>
          <p:cNvPicPr>
            <a:picLocks noChangeAspect="1" noChangeArrowheads="1"/>
          </p:cNvPicPr>
          <p:nvPr/>
        </p:nvPicPr>
        <p:blipFill>
          <a:blip r:embed="rId10"/>
          <a:srcRect/>
          <a:stretch>
            <a:fillRect/>
          </a:stretch>
        </p:blipFill>
        <p:spPr bwMode="auto">
          <a:xfrm>
            <a:off x="1364034" y="1966913"/>
            <a:ext cx="1483037" cy="1146148"/>
          </a:xfrm>
          <a:prstGeom prst="rect">
            <a:avLst/>
          </a:prstGeom>
          <a:noFill/>
          <a:ln w="9525">
            <a:noFill/>
            <a:miter lim="800000"/>
            <a:headEnd/>
            <a:tailEnd/>
          </a:ln>
        </p:spPr>
      </p:pic>
      <p:pic>
        <p:nvPicPr>
          <p:cNvPr id="11" name="Picture 7" descr="ergen 4"/>
          <p:cNvPicPr>
            <a:picLocks noChangeAspect="1" noChangeArrowheads="1"/>
          </p:cNvPicPr>
          <p:nvPr/>
        </p:nvPicPr>
        <p:blipFill>
          <a:blip r:embed="rId11"/>
          <a:srcRect/>
          <a:stretch>
            <a:fillRect/>
          </a:stretch>
        </p:blipFill>
        <p:spPr bwMode="auto">
          <a:xfrm>
            <a:off x="1364034" y="3114648"/>
            <a:ext cx="1272396" cy="1281079"/>
          </a:xfrm>
          <a:prstGeom prst="rect">
            <a:avLst/>
          </a:prstGeom>
          <a:noFill/>
          <a:ln w="9525">
            <a:noFill/>
            <a:miter lim="800000"/>
            <a:headEnd/>
            <a:tailEnd/>
          </a:ln>
        </p:spPr>
      </p:pic>
      <p:sp>
        <p:nvSpPr>
          <p:cNvPr id="12" name="11 Metin kutusu"/>
          <p:cNvSpPr txBox="1"/>
          <p:nvPr/>
        </p:nvSpPr>
        <p:spPr>
          <a:xfrm>
            <a:off x="0" y="6211669"/>
            <a:ext cx="9144000" cy="646331"/>
          </a:xfrm>
          <a:prstGeom prst="rect">
            <a:avLst/>
          </a:prstGeom>
          <a:solidFill>
            <a:schemeClr val="bg1"/>
          </a:solidFill>
        </p:spPr>
        <p:txBody>
          <a:bodyPr wrap="square" rtlCol="0">
            <a:spAutoFit/>
          </a:bodyPr>
          <a:lstStyle/>
          <a:p>
            <a:pPr algn="ctr"/>
            <a:r>
              <a:rPr lang="tr-TR" b="1" dirty="0" smtClean="0">
                <a:solidFill>
                  <a:schemeClr val="tx2">
                    <a:lumMod val="40000"/>
                    <a:lumOff val="60000"/>
                  </a:schemeClr>
                </a:solidFill>
              </a:rPr>
              <a:t>AYDIN</a:t>
            </a:r>
          </a:p>
          <a:p>
            <a:pPr algn="ctr"/>
            <a:r>
              <a:rPr lang="tr-TR" b="1" dirty="0" smtClean="0">
                <a:solidFill>
                  <a:schemeClr val="tx2">
                    <a:lumMod val="40000"/>
                    <a:lumOff val="60000"/>
                  </a:schemeClr>
                </a:solidFill>
              </a:rPr>
              <a:t>HACI KADRİYE ARSLAN REHBERLİK VE ARAŞTIRMA MERKEZİ</a:t>
            </a:r>
            <a:endParaRPr lang="tr-TR" b="1" dirty="0">
              <a:solidFill>
                <a:schemeClr val="tx2">
                  <a:lumMod val="40000"/>
                  <a:lumOff val="60000"/>
                </a:schemeClr>
              </a:solidFill>
            </a:endParaRPr>
          </a:p>
        </p:txBody>
      </p:sp>
      <p:pic>
        <p:nvPicPr>
          <p:cNvPr id="13" name="Picture 2" descr="RAM AMBLEM"/>
          <p:cNvPicPr>
            <a:picLocks noChangeAspect="1" noChangeArrowheads="1"/>
          </p:cNvPicPr>
          <p:nvPr/>
        </p:nvPicPr>
        <p:blipFill>
          <a:blip r:embed="rId12"/>
          <a:srcRect/>
          <a:stretch>
            <a:fillRect/>
          </a:stretch>
        </p:blipFill>
        <p:spPr bwMode="auto">
          <a:xfrm>
            <a:off x="259127" y="6289303"/>
            <a:ext cx="518254" cy="517897"/>
          </a:xfrm>
          <a:prstGeom prst="rect">
            <a:avLst/>
          </a:prstGeom>
          <a:noFill/>
          <a:ln w="9525">
            <a:noFill/>
            <a:miter lim="800000"/>
            <a:headEnd/>
            <a:tailEnd/>
          </a:ln>
        </p:spPr>
      </p:pic>
      <p:pic>
        <p:nvPicPr>
          <p:cNvPr id="14" name="Picture 2" descr="RAM AMBLEM"/>
          <p:cNvPicPr>
            <a:picLocks noChangeAspect="1" noChangeArrowheads="1"/>
          </p:cNvPicPr>
          <p:nvPr/>
        </p:nvPicPr>
        <p:blipFill>
          <a:blip r:embed="rId12"/>
          <a:srcRect/>
          <a:stretch>
            <a:fillRect/>
          </a:stretch>
        </p:blipFill>
        <p:spPr bwMode="auto">
          <a:xfrm>
            <a:off x="8376873" y="6289303"/>
            <a:ext cx="518254" cy="5178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par>
                                <p:cTn id="11" presetID="8" presetClass="entr" presetSubtype="16"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9144000" cy="6858000"/>
          </a:xfrm>
          <a:prstGeom prst="rect">
            <a:avLst/>
          </a:prstGeom>
          <a:solidFill>
            <a:schemeClr val="accent1">
              <a:alpha val="43137"/>
            </a:schemeClr>
          </a:solidFill>
          <a:ln w="9525">
            <a:solidFill>
              <a:schemeClr val="tx1"/>
            </a:solidFill>
            <a:miter lim="800000"/>
            <a:headEnd/>
            <a:tailEnd/>
          </a:ln>
        </p:spPr>
        <p:txBody>
          <a:bodyPr wrap="none" anchor="ctr"/>
          <a:lstStyle/>
          <a:p>
            <a:pPr eaLnBrk="1" hangingPunct="1"/>
            <a:endParaRPr lang="tr-TR"/>
          </a:p>
        </p:txBody>
      </p:sp>
      <p:pic>
        <p:nvPicPr>
          <p:cNvPr id="16387" name="Picture 11"/>
          <p:cNvPicPr>
            <a:picLocks noChangeAspect="1"/>
          </p:cNvPicPr>
          <p:nvPr/>
        </p:nvPicPr>
        <p:blipFill>
          <a:blip r:embed="rId3"/>
          <a:srcRect/>
          <a:stretch>
            <a:fillRect/>
          </a:stretch>
        </p:blipFill>
        <p:spPr bwMode="auto">
          <a:xfrm>
            <a:off x="0" y="2362200"/>
            <a:ext cx="5384800" cy="4445000"/>
          </a:xfrm>
          <a:prstGeom prst="rect">
            <a:avLst/>
          </a:prstGeom>
          <a:noFill/>
          <a:ln w="9525">
            <a:noFill/>
            <a:miter lim="800000"/>
            <a:headEnd/>
            <a:tailEnd/>
          </a:ln>
        </p:spPr>
      </p:pic>
      <p:pic>
        <p:nvPicPr>
          <p:cNvPr id="16388" name="Picture 5"/>
          <p:cNvPicPr>
            <a:picLocks noChangeAspect="1"/>
          </p:cNvPicPr>
          <p:nvPr/>
        </p:nvPicPr>
        <p:blipFill>
          <a:blip r:embed="rId4"/>
          <a:srcRect/>
          <a:stretch>
            <a:fillRect/>
          </a:stretch>
        </p:blipFill>
        <p:spPr bwMode="auto">
          <a:xfrm>
            <a:off x="0" y="1588"/>
            <a:ext cx="2870565" cy="1598612"/>
          </a:xfrm>
          <a:prstGeom prst="rect">
            <a:avLst/>
          </a:prstGeom>
          <a:noFill/>
          <a:ln w="9525">
            <a:noFill/>
            <a:miter lim="800000"/>
            <a:headEnd/>
            <a:tailEnd/>
          </a:ln>
        </p:spPr>
      </p:pic>
      <p:sp>
        <p:nvSpPr>
          <p:cNvPr id="16389" name="Text Box 5"/>
          <p:cNvSpPr txBox="1">
            <a:spLocks noChangeArrowheads="1"/>
          </p:cNvSpPr>
          <p:nvPr/>
        </p:nvSpPr>
        <p:spPr bwMode="auto">
          <a:xfrm>
            <a:off x="4572000" y="1600200"/>
            <a:ext cx="3657600" cy="366713"/>
          </a:xfrm>
          <a:prstGeom prst="rect">
            <a:avLst/>
          </a:prstGeom>
          <a:noFill/>
          <a:ln w="9525">
            <a:noFill/>
            <a:miter lim="800000"/>
            <a:headEnd/>
            <a:tailEnd/>
          </a:ln>
        </p:spPr>
        <p:txBody>
          <a:bodyPr>
            <a:spAutoFit/>
          </a:bodyPr>
          <a:lstStyle/>
          <a:p>
            <a:pPr eaLnBrk="1" hangingPunct="1">
              <a:spcBef>
                <a:spcPct val="50000"/>
              </a:spcBef>
            </a:pPr>
            <a:endParaRPr lang="tr-TR"/>
          </a:p>
        </p:txBody>
      </p:sp>
      <p:sp>
        <p:nvSpPr>
          <p:cNvPr id="16390" name="Rectangle 6"/>
          <p:cNvSpPr>
            <a:spLocks noChangeArrowheads="1"/>
          </p:cNvSpPr>
          <p:nvPr/>
        </p:nvSpPr>
        <p:spPr bwMode="auto">
          <a:xfrm>
            <a:off x="2870565" y="285728"/>
            <a:ext cx="6024562" cy="763587"/>
          </a:xfrm>
          <a:prstGeom prst="rect">
            <a:avLst/>
          </a:prstGeom>
          <a:solidFill>
            <a:schemeClr val="bg1"/>
          </a:solidFill>
          <a:ln w="9525">
            <a:noFill/>
            <a:miter lim="800000"/>
            <a:headEnd/>
            <a:tailEnd/>
          </a:ln>
        </p:spPr>
        <p:txBody>
          <a:bodyPr wrap="none" anchor="ctr"/>
          <a:lstStyle/>
          <a:p>
            <a:pPr algn="ctr" eaLnBrk="1" hangingPunct="1"/>
            <a:r>
              <a:rPr lang="tr-TR" sz="2200" b="1" dirty="0">
                <a:solidFill>
                  <a:srgbClr val="00539B"/>
                </a:solidFill>
              </a:rPr>
              <a:t>BEDENSEL GELİŞİMİN</a:t>
            </a:r>
          </a:p>
          <a:p>
            <a:pPr algn="ctr" eaLnBrk="1" hangingPunct="1"/>
            <a:r>
              <a:rPr lang="tr-TR" sz="2200" b="1" dirty="0">
                <a:solidFill>
                  <a:srgbClr val="00539B"/>
                </a:solidFill>
              </a:rPr>
              <a:t>ERKEK VE KIZLARDA HIZI</a:t>
            </a:r>
          </a:p>
        </p:txBody>
      </p:sp>
      <p:graphicFrame>
        <p:nvGraphicFramePr>
          <p:cNvPr id="8" name="7 Diyagram"/>
          <p:cNvGraphicFramePr/>
          <p:nvPr/>
        </p:nvGraphicFramePr>
        <p:xfrm>
          <a:off x="1630266" y="1600200"/>
          <a:ext cx="6370758" cy="42939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8 Metin kutusu"/>
          <p:cNvSpPr txBox="1"/>
          <p:nvPr/>
        </p:nvSpPr>
        <p:spPr>
          <a:xfrm>
            <a:off x="0" y="6211669"/>
            <a:ext cx="9144000" cy="646331"/>
          </a:xfrm>
          <a:prstGeom prst="rect">
            <a:avLst/>
          </a:prstGeom>
          <a:solidFill>
            <a:schemeClr val="bg1"/>
          </a:solidFill>
        </p:spPr>
        <p:txBody>
          <a:bodyPr wrap="square" rtlCol="0">
            <a:spAutoFit/>
          </a:bodyPr>
          <a:lstStyle/>
          <a:p>
            <a:pPr algn="ctr"/>
            <a:r>
              <a:rPr lang="tr-TR" b="1" dirty="0" smtClean="0">
                <a:solidFill>
                  <a:schemeClr val="tx2">
                    <a:lumMod val="40000"/>
                    <a:lumOff val="60000"/>
                  </a:schemeClr>
                </a:solidFill>
              </a:rPr>
              <a:t>AYDIN</a:t>
            </a:r>
          </a:p>
          <a:p>
            <a:pPr algn="ctr"/>
            <a:r>
              <a:rPr lang="tr-TR" b="1" dirty="0" smtClean="0">
                <a:solidFill>
                  <a:schemeClr val="tx2">
                    <a:lumMod val="40000"/>
                    <a:lumOff val="60000"/>
                  </a:schemeClr>
                </a:solidFill>
              </a:rPr>
              <a:t>HACI KADRİYE ARSLAN REHBERLİK VE ARAŞTIRMA MERKEZİ</a:t>
            </a:r>
            <a:endParaRPr lang="tr-TR" b="1" dirty="0">
              <a:solidFill>
                <a:schemeClr val="tx2">
                  <a:lumMod val="40000"/>
                  <a:lumOff val="60000"/>
                </a:schemeClr>
              </a:solidFill>
            </a:endParaRPr>
          </a:p>
        </p:txBody>
      </p:sp>
      <p:pic>
        <p:nvPicPr>
          <p:cNvPr id="10" name="Picture 2" descr="RAM AMBLEM"/>
          <p:cNvPicPr>
            <a:picLocks noChangeAspect="1" noChangeArrowheads="1"/>
          </p:cNvPicPr>
          <p:nvPr/>
        </p:nvPicPr>
        <p:blipFill>
          <a:blip r:embed="rId9"/>
          <a:srcRect/>
          <a:stretch>
            <a:fillRect/>
          </a:stretch>
        </p:blipFill>
        <p:spPr bwMode="auto">
          <a:xfrm>
            <a:off x="259127" y="6289303"/>
            <a:ext cx="518254" cy="517897"/>
          </a:xfrm>
          <a:prstGeom prst="rect">
            <a:avLst/>
          </a:prstGeom>
          <a:noFill/>
          <a:ln w="9525">
            <a:noFill/>
            <a:miter lim="800000"/>
            <a:headEnd/>
            <a:tailEnd/>
          </a:ln>
        </p:spPr>
      </p:pic>
      <p:pic>
        <p:nvPicPr>
          <p:cNvPr id="11" name="Picture 2" descr="RAM AMBLEM"/>
          <p:cNvPicPr>
            <a:picLocks noChangeAspect="1" noChangeArrowheads="1"/>
          </p:cNvPicPr>
          <p:nvPr/>
        </p:nvPicPr>
        <p:blipFill>
          <a:blip r:embed="rId9"/>
          <a:srcRect/>
          <a:stretch>
            <a:fillRect/>
          </a:stretch>
        </p:blipFill>
        <p:spPr bwMode="auto">
          <a:xfrm>
            <a:off x="8376873" y="6289303"/>
            <a:ext cx="518254" cy="5178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graphicEl>
                                              <a:dgm id="{C8FCBDC9-1E16-48C8-8304-F2A296069912}"/>
                                            </p:graphicEl>
                                          </p:spTgt>
                                        </p:tgtEl>
                                        <p:attrNameLst>
                                          <p:attrName>style.visibility</p:attrName>
                                        </p:attrNameLst>
                                      </p:cBhvr>
                                      <p:to>
                                        <p:strVal val="visible"/>
                                      </p:to>
                                    </p:set>
                                    <p:anim calcmode="lin" valueType="num">
                                      <p:cBhvr additive="base">
                                        <p:cTn id="7" dur="500" fill="hold"/>
                                        <p:tgtEl>
                                          <p:spTgt spid="8">
                                            <p:graphicEl>
                                              <a:dgm id="{C8FCBDC9-1E16-48C8-8304-F2A296069912}"/>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graphicEl>
                                              <a:dgm id="{C8FCBDC9-1E16-48C8-8304-F2A296069912}"/>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graphicEl>
                                              <a:dgm id="{C492CE43-E808-4330-95FD-7119475CC939}"/>
                                            </p:graphicEl>
                                          </p:spTgt>
                                        </p:tgtEl>
                                        <p:attrNameLst>
                                          <p:attrName>style.visibility</p:attrName>
                                        </p:attrNameLst>
                                      </p:cBhvr>
                                      <p:to>
                                        <p:strVal val="visible"/>
                                      </p:to>
                                    </p:set>
                                    <p:anim calcmode="lin" valueType="num">
                                      <p:cBhvr additive="base">
                                        <p:cTn id="13" dur="500" fill="hold"/>
                                        <p:tgtEl>
                                          <p:spTgt spid="8">
                                            <p:graphicEl>
                                              <a:dgm id="{C492CE43-E808-4330-95FD-7119475CC939}"/>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graphicEl>
                                              <a:dgm id="{C492CE43-E808-4330-95FD-7119475CC939}"/>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graphicEl>
                                              <a:dgm id="{33CD54DC-489B-4FC6-AAEC-85DABA177DEC}"/>
                                            </p:graphicEl>
                                          </p:spTgt>
                                        </p:tgtEl>
                                        <p:attrNameLst>
                                          <p:attrName>style.visibility</p:attrName>
                                        </p:attrNameLst>
                                      </p:cBhvr>
                                      <p:to>
                                        <p:strVal val="visible"/>
                                      </p:to>
                                    </p:set>
                                    <p:anim calcmode="lin" valueType="num">
                                      <p:cBhvr additive="base">
                                        <p:cTn id="17" dur="500" fill="hold"/>
                                        <p:tgtEl>
                                          <p:spTgt spid="8">
                                            <p:graphicEl>
                                              <a:dgm id="{33CD54DC-489B-4FC6-AAEC-85DABA177DEC}"/>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graphicEl>
                                              <a:dgm id="{33CD54DC-489B-4FC6-AAEC-85DABA177DEC}"/>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graphicEl>
                                              <a:dgm id="{FA211D5E-84E5-4404-8C7F-FE8790C071DB}"/>
                                            </p:graphicEl>
                                          </p:spTgt>
                                        </p:tgtEl>
                                        <p:attrNameLst>
                                          <p:attrName>style.visibility</p:attrName>
                                        </p:attrNameLst>
                                      </p:cBhvr>
                                      <p:to>
                                        <p:strVal val="visible"/>
                                      </p:to>
                                    </p:set>
                                    <p:anim calcmode="lin" valueType="num">
                                      <p:cBhvr additive="base">
                                        <p:cTn id="23" dur="500" fill="hold"/>
                                        <p:tgtEl>
                                          <p:spTgt spid="8">
                                            <p:graphicEl>
                                              <a:dgm id="{FA211D5E-84E5-4404-8C7F-FE8790C071DB}"/>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graphicEl>
                                              <a:dgm id="{FA211D5E-84E5-4404-8C7F-FE8790C071DB}"/>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graphicEl>
                                              <a:dgm id="{E5E12D54-98E9-4679-A4C6-28BB7611561B}"/>
                                            </p:graphicEl>
                                          </p:spTgt>
                                        </p:tgtEl>
                                        <p:attrNameLst>
                                          <p:attrName>style.visibility</p:attrName>
                                        </p:attrNameLst>
                                      </p:cBhvr>
                                      <p:to>
                                        <p:strVal val="visible"/>
                                      </p:to>
                                    </p:set>
                                    <p:anim calcmode="lin" valueType="num">
                                      <p:cBhvr additive="base">
                                        <p:cTn id="27" dur="500" fill="hold"/>
                                        <p:tgtEl>
                                          <p:spTgt spid="8">
                                            <p:graphicEl>
                                              <a:dgm id="{E5E12D54-98E9-4679-A4C6-28BB7611561B}"/>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graphicEl>
                                              <a:dgm id="{E5E12D54-98E9-4679-A4C6-28BB7611561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1606</TotalTime>
  <Words>2595</Words>
  <Application>Microsoft Office PowerPoint</Application>
  <PresentationFormat>Ekran Gösterisi (4:3)</PresentationFormat>
  <Paragraphs>286</Paragraphs>
  <Slides>29</Slides>
  <Notes>21</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KURTULUS KARASIN</dc:creator>
  <cp:lastModifiedBy>ILKER</cp:lastModifiedBy>
  <cp:revision>49</cp:revision>
  <dcterms:created xsi:type="dcterms:W3CDTF">2008-06-13T08:01:43Z</dcterms:created>
  <dcterms:modified xsi:type="dcterms:W3CDTF">2013-10-07T11:24:54Z</dcterms:modified>
</cp:coreProperties>
</file>